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11" r:id="rId3"/>
    <p:sldId id="424" r:id="rId4"/>
    <p:sldId id="554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25DB92-C6E2-46FE-B471-36FE556240F1}" v="74" dt="2026-01-07T15:31:28.6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en Brooks" userId="a26ce4f2-93fc-43a5-8f32-3a01144287b1" providerId="ADAL" clId="{3AEDE551-A2F9-4C91-9A4F-8CEB4F8B9A92}"/>
    <pc:docChg chg="undo custSel addSld delSld modSld">
      <pc:chgData name="Lauren Brooks" userId="a26ce4f2-93fc-43a5-8f32-3a01144287b1" providerId="ADAL" clId="{3AEDE551-A2F9-4C91-9A4F-8CEB4F8B9A92}" dt="2026-01-07T15:31:49.903" v="878" actId="47"/>
      <pc:docMkLst>
        <pc:docMk/>
      </pc:docMkLst>
      <pc:sldChg chg="modSp mod">
        <pc:chgData name="Lauren Brooks" userId="a26ce4f2-93fc-43a5-8f32-3a01144287b1" providerId="ADAL" clId="{3AEDE551-A2F9-4C91-9A4F-8CEB4F8B9A92}" dt="2026-01-07T15:09:38.209" v="357" actId="20577"/>
        <pc:sldMkLst>
          <pc:docMk/>
          <pc:sldMk cId="3655008838" sldId="257"/>
        </pc:sldMkLst>
        <pc:graphicFrameChg chg="modGraphic">
          <ac:chgData name="Lauren Brooks" userId="a26ce4f2-93fc-43a5-8f32-3a01144287b1" providerId="ADAL" clId="{3AEDE551-A2F9-4C91-9A4F-8CEB4F8B9A92}" dt="2026-01-07T15:09:38.209" v="357" actId="20577"/>
          <ac:graphicFrameMkLst>
            <pc:docMk/>
            <pc:sldMk cId="3655008838" sldId="257"/>
            <ac:graphicFrameMk id="4" creationId="{5F2B918B-F43A-0E8F-1447-E92ABAC8399F}"/>
          </ac:graphicFrameMkLst>
        </pc:graphicFrameChg>
      </pc:sldChg>
      <pc:sldChg chg="modSp mod">
        <pc:chgData name="Lauren Brooks" userId="a26ce4f2-93fc-43a5-8f32-3a01144287b1" providerId="ADAL" clId="{3AEDE551-A2F9-4C91-9A4F-8CEB4F8B9A92}" dt="2026-01-07T15:20:53.216" v="493" actId="6549"/>
        <pc:sldMkLst>
          <pc:docMk/>
          <pc:sldMk cId="2513770167" sldId="258"/>
        </pc:sldMkLst>
        <pc:spChg chg="mod">
          <ac:chgData name="Lauren Brooks" userId="a26ce4f2-93fc-43a5-8f32-3a01144287b1" providerId="ADAL" clId="{3AEDE551-A2F9-4C91-9A4F-8CEB4F8B9A92}" dt="2026-01-07T15:20:53.216" v="493" actId="6549"/>
          <ac:spMkLst>
            <pc:docMk/>
            <pc:sldMk cId="2513770167" sldId="258"/>
            <ac:spMk id="2" creationId="{BE380192-17ED-AE56-410B-42ED23975A7C}"/>
          </ac:spMkLst>
        </pc:spChg>
      </pc:sldChg>
      <pc:sldChg chg="modSp mod">
        <pc:chgData name="Lauren Brooks" userId="a26ce4f2-93fc-43a5-8f32-3a01144287b1" providerId="ADAL" clId="{3AEDE551-A2F9-4C91-9A4F-8CEB4F8B9A92}" dt="2026-01-07T15:20:57.445" v="495" actId="6549"/>
        <pc:sldMkLst>
          <pc:docMk/>
          <pc:sldMk cId="2926422284" sldId="259"/>
        </pc:sldMkLst>
        <pc:spChg chg="mod">
          <ac:chgData name="Lauren Brooks" userId="a26ce4f2-93fc-43a5-8f32-3a01144287b1" providerId="ADAL" clId="{3AEDE551-A2F9-4C91-9A4F-8CEB4F8B9A92}" dt="2026-01-07T15:20:57.445" v="495" actId="6549"/>
          <ac:spMkLst>
            <pc:docMk/>
            <pc:sldMk cId="2926422284" sldId="259"/>
            <ac:spMk id="17" creationId="{16135D00-84A3-E3D6-7A1B-B2689ECFC3CE}"/>
          </ac:spMkLst>
        </pc:spChg>
      </pc:sldChg>
      <pc:sldChg chg="addSp delSp modSp new mod">
        <pc:chgData name="Lauren Brooks" userId="a26ce4f2-93fc-43a5-8f32-3a01144287b1" providerId="ADAL" clId="{3AEDE551-A2F9-4C91-9A4F-8CEB4F8B9A92}" dt="2026-01-07T15:20:25.748" v="470" actId="20577"/>
        <pc:sldMkLst>
          <pc:docMk/>
          <pc:sldMk cId="535673504" sldId="262"/>
        </pc:sldMkLst>
        <pc:spChg chg="mod">
          <ac:chgData name="Lauren Brooks" userId="a26ce4f2-93fc-43a5-8f32-3a01144287b1" providerId="ADAL" clId="{3AEDE551-A2F9-4C91-9A4F-8CEB4F8B9A92}" dt="2026-01-07T15:20:25.748" v="470" actId="20577"/>
          <ac:spMkLst>
            <pc:docMk/>
            <pc:sldMk cId="535673504" sldId="262"/>
            <ac:spMk id="2" creationId="{6EEDFDAA-637F-23C8-07D7-D4DA7357E4C5}"/>
          </ac:spMkLst>
        </pc:spChg>
        <pc:spChg chg="del">
          <ac:chgData name="Lauren Brooks" userId="a26ce4f2-93fc-43a5-8f32-3a01144287b1" providerId="ADAL" clId="{3AEDE551-A2F9-4C91-9A4F-8CEB4F8B9A92}" dt="2026-01-07T15:01:30.499" v="36" actId="1032"/>
          <ac:spMkLst>
            <pc:docMk/>
            <pc:sldMk cId="535673504" sldId="262"/>
            <ac:spMk id="3" creationId="{B825DF96-62CD-845D-FEA5-68CC1418C736}"/>
          </ac:spMkLst>
        </pc:spChg>
        <pc:graphicFrameChg chg="add mod modGraphic">
          <ac:chgData name="Lauren Brooks" userId="a26ce4f2-93fc-43a5-8f32-3a01144287b1" providerId="ADAL" clId="{3AEDE551-A2F9-4C91-9A4F-8CEB4F8B9A92}" dt="2026-01-07T15:02:26.438" v="155" actId="14100"/>
          <ac:graphicFrameMkLst>
            <pc:docMk/>
            <pc:sldMk cId="535673504" sldId="262"/>
            <ac:graphicFrameMk id="4" creationId="{68B8C43A-378E-E278-F349-B1D54FAF3A59}"/>
          </ac:graphicFrameMkLst>
        </pc:graphicFrameChg>
        <pc:picChg chg="add del mod">
          <ac:chgData name="Lauren Brooks" userId="a26ce4f2-93fc-43a5-8f32-3a01144287b1" providerId="ADAL" clId="{3AEDE551-A2F9-4C91-9A4F-8CEB4F8B9A92}" dt="2026-01-07T15:10:10.467" v="367" actId="478"/>
          <ac:picMkLst>
            <pc:docMk/>
            <pc:sldMk cId="535673504" sldId="262"/>
            <ac:picMk id="6" creationId="{4DC38C32-781E-D84F-BD7E-492C1BE17E08}"/>
          </ac:picMkLst>
        </pc:picChg>
        <pc:picChg chg="add mod">
          <ac:chgData name="Lauren Brooks" userId="a26ce4f2-93fc-43a5-8f32-3a01144287b1" providerId="ADAL" clId="{3AEDE551-A2F9-4C91-9A4F-8CEB4F8B9A92}" dt="2026-01-07T15:11:02.531" v="379" actId="1076"/>
          <ac:picMkLst>
            <pc:docMk/>
            <pc:sldMk cId="535673504" sldId="262"/>
            <ac:picMk id="7" creationId="{95E2406E-0F96-4EC7-AB6C-86124B8D1D2D}"/>
          </ac:picMkLst>
        </pc:picChg>
        <pc:picChg chg="add del mod">
          <ac:chgData name="Lauren Brooks" userId="a26ce4f2-93fc-43a5-8f32-3a01144287b1" providerId="ADAL" clId="{3AEDE551-A2F9-4C91-9A4F-8CEB4F8B9A92}" dt="2026-01-07T15:10:11.943" v="368" actId="478"/>
          <ac:picMkLst>
            <pc:docMk/>
            <pc:sldMk cId="535673504" sldId="262"/>
            <ac:picMk id="5122" creationId="{8CF1F3C1-DA5B-E13C-7E37-547091EB2CE1}"/>
          </ac:picMkLst>
        </pc:picChg>
        <pc:picChg chg="add del">
          <ac:chgData name="Lauren Brooks" userId="a26ce4f2-93fc-43a5-8f32-3a01144287b1" providerId="ADAL" clId="{3AEDE551-A2F9-4C91-9A4F-8CEB4F8B9A92}" dt="2026-01-07T15:10:09.050" v="366" actId="478"/>
          <ac:picMkLst>
            <pc:docMk/>
            <pc:sldMk cId="535673504" sldId="262"/>
            <ac:picMk id="5124" creationId="{BB5F5D9D-3BD1-E93B-88ED-B6F9183BBDA7}"/>
          </ac:picMkLst>
        </pc:picChg>
        <pc:picChg chg="add del mod">
          <ac:chgData name="Lauren Brooks" userId="a26ce4f2-93fc-43a5-8f32-3a01144287b1" providerId="ADAL" clId="{3AEDE551-A2F9-4C91-9A4F-8CEB4F8B9A92}" dt="2026-01-07T15:10:13.081" v="369" actId="478"/>
          <ac:picMkLst>
            <pc:docMk/>
            <pc:sldMk cId="535673504" sldId="262"/>
            <ac:picMk id="5126" creationId="{C3AE3693-00FF-C4AB-E207-0DC637E1633A}"/>
          </ac:picMkLst>
        </pc:picChg>
        <pc:picChg chg="add mod">
          <ac:chgData name="Lauren Brooks" userId="a26ce4f2-93fc-43a5-8f32-3a01144287b1" providerId="ADAL" clId="{3AEDE551-A2F9-4C91-9A4F-8CEB4F8B9A92}" dt="2026-01-07T15:11:04.407" v="380" actId="1076"/>
          <ac:picMkLst>
            <pc:docMk/>
            <pc:sldMk cId="535673504" sldId="262"/>
            <ac:picMk id="5128" creationId="{9F583469-058F-382D-B96D-EABF975F89B3}"/>
          </ac:picMkLst>
        </pc:picChg>
      </pc:sldChg>
      <pc:sldChg chg="delSp modSp add mod">
        <pc:chgData name="Lauren Brooks" userId="a26ce4f2-93fc-43a5-8f32-3a01144287b1" providerId="ADAL" clId="{3AEDE551-A2F9-4C91-9A4F-8CEB4F8B9A92}" dt="2026-01-07T15:20:34.970" v="471"/>
        <pc:sldMkLst>
          <pc:docMk/>
          <pc:sldMk cId="1954826741" sldId="263"/>
        </pc:sldMkLst>
        <pc:spChg chg="mod">
          <ac:chgData name="Lauren Brooks" userId="a26ce4f2-93fc-43a5-8f32-3a01144287b1" providerId="ADAL" clId="{3AEDE551-A2F9-4C91-9A4F-8CEB4F8B9A92}" dt="2026-01-07T15:20:34.970" v="471"/>
          <ac:spMkLst>
            <pc:docMk/>
            <pc:sldMk cId="1954826741" sldId="263"/>
            <ac:spMk id="2" creationId="{053C5F80-0847-9F70-D3F3-491092E73989}"/>
          </ac:spMkLst>
        </pc:spChg>
        <pc:picChg chg="del">
          <ac:chgData name="Lauren Brooks" userId="a26ce4f2-93fc-43a5-8f32-3a01144287b1" providerId="ADAL" clId="{3AEDE551-A2F9-4C91-9A4F-8CEB4F8B9A92}" dt="2026-01-07T15:11:07.061" v="381" actId="478"/>
          <ac:picMkLst>
            <pc:docMk/>
            <pc:sldMk cId="1954826741" sldId="263"/>
            <ac:picMk id="6" creationId="{7EE32AAE-8D63-0587-0A69-9D340162D7D3}"/>
          </ac:picMkLst>
        </pc:picChg>
        <pc:picChg chg="del">
          <ac:chgData name="Lauren Brooks" userId="a26ce4f2-93fc-43a5-8f32-3a01144287b1" providerId="ADAL" clId="{3AEDE551-A2F9-4C91-9A4F-8CEB4F8B9A92}" dt="2026-01-07T15:10:41.778" v="373" actId="21"/>
          <ac:picMkLst>
            <pc:docMk/>
            <pc:sldMk cId="1954826741" sldId="263"/>
            <ac:picMk id="5122" creationId="{95E2406E-0F96-4EC7-AB6C-86124B8D1D2D}"/>
          </ac:picMkLst>
        </pc:picChg>
        <pc:picChg chg="mod">
          <ac:chgData name="Lauren Brooks" userId="a26ce4f2-93fc-43a5-8f32-3a01144287b1" providerId="ADAL" clId="{3AEDE551-A2F9-4C91-9A4F-8CEB4F8B9A92}" dt="2026-01-07T15:11:10.905" v="383" actId="1076"/>
          <ac:picMkLst>
            <pc:docMk/>
            <pc:sldMk cId="1954826741" sldId="263"/>
            <ac:picMk id="5124" creationId="{E1690BA7-AF0A-F4EC-0144-548253746669}"/>
          </ac:picMkLst>
        </pc:picChg>
        <pc:picChg chg="del">
          <ac:chgData name="Lauren Brooks" userId="a26ce4f2-93fc-43a5-8f32-3a01144287b1" providerId="ADAL" clId="{3AEDE551-A2F9-4C91-9A4F-8CEB4F8B9A92}" dt="2026-01-07T15:11:08.334" v="382" actId="478"/>
          <ac:picMkLst>
            <pc:docMk/>
            <pc:sldMk cId="1954826741" sldId="263"/>
            <ac:picMk id="5126" creationId="{5C77C11C-AAD6-68E6-D0E4-8F83A89299E1}"/>
          </ac:picMkLst>
        </pc:picChg>
      </pc:sldChg>
      <pc:sldChg chg="delSp modSp add mod">
        <pc:chgData name="Lauren Brooks" userId="a26ce4f2-93fc-43a5-8f32-3a01144287b1" providerId="ADAL" clId="{3AEDE551-A2F9-4C91-9A4F-8CEB4F8B9A92}" dt="2026-01-07T15:20:37.860" v="472"/>
        <pc:sldMkLst>
          <pc:docMk/>
          <pc:sldMk cId="4073427891" sldId="264"/>
        </pc:sldMkLst>
        <pc:spChg chg="mod">
          <ac:chgData name="Lauren Brooks" userId="a26ce4f2-93fc-43a5-8f32-3a01144287b1" providerId="ADAL" clId="{3AEDE551-A2F9-4C91-9A4F-8CEB4F8B9A92}" dt="2026-01-07T15:20:37.860" v="472"/>
          <ac:spMkLst>
            <pc:docMk/>
            <pc:sldMk cId="4073427891" sldId="264"/>
            <ac:spMk id="2" creationId="{40AC3297-C64B-DBC5-C929-87625FEDEDE7}"/>
          </ac:spMkLst>
        </pc:spChg>
        <pc:picChg chg="mod">
          <ac:chgData name="Lauren Brooks" userId="a26ce4f2-93fc-43a5-8f32-3a01144287b1" providerId="ADAL" clId="{3AEDE551-A2F9-4C91-9A4F-8CEB4F8B9A92}" dt="2026-01-07T15:11:30.364" v="391" actId="1076"/>
          <ac:picMkLst>
            <pc:docMk/>
            <pc:sldMk cId="4073427891" sldId="264"/>
            <ac:picMk id="6" creationId="{CA505AF1-9E2A-EA24-C128-9645A2BF095C}"/>
          </ac:picMkLst>
        </pc:picChg>
        <pc:picChg chg="del">
          <ac:chgData name="Lauren Brooks" userId="a26ce4f2-93fc-43a5-8f32-3a01144287b1" providerId="ADAL" clId="{3AEDE551-A2F9-4C91-9A4F-8CEB4F8B9A92}" dt="2026-01-07T15:11:18.352" v="385" actId="478"/>
          <ac:picMkLst>
            <pc:docMk/>
            <pc:sldMk cId="4073427891" sldId="264"/>
            <ac:picMk id="5122" creationId="{953A8945-02CE-3433-EE3B-68E65B223AB3}"/>
          </ac:picMkLst>
        </pc:picChg>
        <pc:picChg chg="del">
          <ac:chgData name="Lauren Brooks" userId="a26ce4f2-93fc-43a5-8f32-3a01144287b1" providerId="ADAL" clId="{3AEDE551-A2F9-4C91-9A4F-8CEB4F8B9A92}" dt="2026-01-07T15:11:16.707" v="384" actId="478"/>
          <ac:picMkLst>
            <pc:docMk/>
            <pc:sldMk cId="4073427891" sldId="264"/>
            <ac:picMk id="5124" creationId="{26796709-C5A9-0C3F-7B10-8FE638A746D7}"/>
          </ac:picMkLst>
        </pc:picChg>
        <pc:picChg chg="mod">
          <ac:chgData name="Lauren Brooks" userId="a26ce4f2-93fc-43a5-8f32-3a01144287b1" providerId="ADAL" clId="{3AEDE551-A2F9-4C91-9A4F-8CEB4F8B9A92}" dt="2026-01-07T15:11:34.303" v="393" actId="1076"/>
          <ac:picMkLst>
            <pc:docMk/>
            <pc:sldMk cId="4073427891" sldId="264"/>
            <ac:picMk id="5126" creationId="{360D158D-65C0-1F36-4556-500AEBF63A62}"/>
          </ac:picMkLst>
        </pc:picChg>
      </pc:sldChg>
      <pc:sldChg chg="addSp delSp modSp new mod">
        <pc:chgData name="Lauren Brooks" userId="a26ce4f2-93fc-43a5-8f32-3a01144287b1" providerId="ADAL" clId="{3AEDE551-A2F9-4C91-9A4F-8CEB4F8B9A92}" dt="2026-01-07T15:20:02.559" v="450" actId="113"/>
        <pc:sldMkLst>
          <pc:docMk/>
          <pc:sldMk cId="6949760" sldId="265"/>
        </pc:sldMkLst>
        <pc:spChg chg="mod">
          <ac:chgData name="Lauren Brooks" userId="a26ce4f2-93fc-43a5-8f32-3a01144287b1" providerId="ADAL" clId="{3AEDE551-A2F9-4C91-9A4F-8CEB4F8B9A92}" dt="2026-01-07T15:11:47.132" v="416" actId="20577"/>
          <ac:spMkLst>
            <pc:docMk/>
            <pc:sldMk cId="6949760" sldId="265"/>
            <ac:spMk id="2" creationId="{B9298BA8-DED8-CBAE-80B9-D4A51C017EF3}"/>
          </ac:spMkLst>
        </pc:spChg>
        <pc:spChg chg="del">
          <ac:chgData name="Lauren Brooks" userId="a26ce4f2-93fc-43a5-8f32-3a01144287b1" providerId="ADAL" clId="{3AEDE551-A2F9-4C91-9A4F-8CEB4F8B9A92}" dt="2026-01-07T15:13:45.887" v="419" actId="478"/>
          <ac:spMkLst>
            <pc:docMk/>
            <pc:sldMk cId="6949760" sldId="265"/>
            <ac:spMk id="3" creationId="{D401B3F7-0C60-A646-3A24-FEE0AD7A4A1B}"/>
          </ac:spMkLst>
        </pc:spChg>
        <pc:spChg chg="add mod">
          <ac:chgData name="Lauren Brooks" userId="a26ce4f2-93fc-43a5-8f32-3a01144287b1" providerId="ADAL" clId="{3AEDE551-A2F9-4C91-9A4F-8CEB4F8B9A92}" dt="2026-01-07T15:20:02.559" v="450" actId="113"/>
          <ac:spMkLst>
            <pc:docMk/>
            <pc:sldMk cId="6949760" sldId="265"/>
            <ac:spMk id="5" creationId="{4CBEF535-7A2A-562E-9CDE-2DD12A41D836}"/>
          </ac:spMkLst>
        </pc:spChg>
        <pc:picChg chg="add mod">
          <ac:chgData name="Lauren Brooks" userId="a26ce4f2-93fc-43a5-8f32-3a01144287b1" providerId="ADAL" clId="{3AEDE551-A2F9-4C91-9A4F-8CEB4F8B9A92}" dt="2026-01-07T15:19:48.401" v="447" actId="14100"/>
          <ac:picMkLst>
            <pc:docMk/>
            <pc:sldMk cId="6949760" sldId="265"/>
            <ac:picMk id="6" creationId="{90B0AA97-C482-95E0-7E0D-4CA373173A3E}"/>
          </ac:picMkLst>
        </pc:picChg>
        <pc:picChg chg="add mod">
          <ac:chgData name="Lauren Brooks" userId="a26ce4f2-93fc-43a5-8f32-3a01144287b1" providerId="ADAL" clId="{3AEDE551-A2F9-4C91-9A4F-8CEB4F8B9A92}" dt="2026-01-07T15:18:36.550" v="435" actId="1076"/>
          <ac:picMkLst>
            <pc:docMk/>
            <pc:sldMk cId="6949760" sldId="265"/>
            <ac:picMk id="10242" creationId="{8A2591CB-53D2-FCF1-C7CD-16F746B8EC41}"/>
          </ac:picMkLst>
        </pc:picChg>
        <pc:picChg chg="add mod">
          <ac:chgData name="Lauren Brooks" userId="a26ce4f2-93fc-43a5-8f32-3a01144287b1" providerId="ADAL" clId="{3AEDE551-A2F9-4C91-9A4F-8CEB4F8B9A92}" dt="2026-01-07T15:18:40.773" v="437" actId="14100"/>
          <ac:picMkLst>
            <pc:docMk/>
            <pc:sldMk cId="6949760" sldId="265"/>
            <ac:picMk id="10244" creationId="{4A54D41A-8D9D-1891-6EDE-A57045DB436D}"/>
          </ac:picMkLst>
        </pc:picChg>
      </pc:sldChg>
      <pc:sldChg chg="add del">
        <pc:chgData name="Lauren Brooks" userId="a26ce4f2-93fc-43a5-8f32-3a01144287b1" providerId="ADAL" clId="{3AEDE551-A2F9-4C91-9A4F-8CEB4F8B9A92}" dt="2026-01-07T15:11:39.619" v="394" actId="47"/>
        <pc:sldMkLst>
          <pc:docMk/>
          <pc:sldMk cId="2474409114" sldId="265"/>
        </pc:sldMkLst>
      </pc:sldChg>
      <pc:sldChg chg="addSp delSp modSp new mod">
        <pc:chgData name="Lauren Brooks" userId="a26ce4f2-93fc-43a5-8f32-3a01144287b1" providerId="ADAL" clId="{3AEDE551-A2F9-4C91-9A4F-8CEB4F8B9A92}" dt="2026-01-07T15:24:14.943" v="569" actId="14100"/>
        <pc:sldMkLst>
          <pc:docMk/>
          <pc:sldMk cId="775332945" sldId="266"/>
        </pc:sldMkLst>
        <pc:spChg chg="mod">
          <ac:chgData name="Lauren Brooks" userId="a26ce4f2-93fc-43a5-8f32-3a01144287b1" providerId="ADAL" clId="{3AEDE551-A2F9-4C91-9A4F-8CEB4F8B9A92}" dt="2026-01-07T15:20:47.264" v="491" actId="20577"/>
          <ac:spMkLst>
            <pc:docMk/>
            <pc:sldMk cId="775332945" sldId="266"/>
            <ac:spMk id="2" creationId="{C68D41BB-7121-D7AB-3EAD-C004CD0DFBC0}"/>
          </ac:spMkLst>
        </pc:spChg>
        <pc:spChg chg="del">
          <ac:chgData name="Lauren Brooks" userId="a26ce4f2-93fc-43a5-8f32-3a01144287b1" providerId="ADAL" clId="{3AEDE551-A2F9-4C91-9A4F-8CEB4F8B9A92}" dt="2026-01-07T15:21:33.395" v="496" actId="478"/>
          <ac:spMkLst>
            <pc:docMk/>
            <pc:sldMk cId="775332945" sldId="266"/>
            <ac:spMk id="3" creationId="{DFECDB17-2552-05B6-A609-41A0D16AE5DE}"/>
          </ac:spMkLst>
        </pc:spChg>
        <pc:graphicFrameChg chg="add mod modGraphic">
          <ac:chgData name="Lauren Brooks" userId="a26ce4f2-93fc-43a5-8f32-3a01144287b1" providerId="ADAL" clId="{3AEDE551-A2F9-4C91-9A4F-8CEB4F8B9A92}" dt="2026-01-07T15:21:56.743" v="557" actId="20577"/>
          <ac:graphicFrameMkLst>
            <pc:docMk/>
            <pc:sldMk cId="775332945" sldId="266"/>
            <ac:graphicFrameMk id="4" creationId="{075F8C21-F307-997A-77C1-DC04714441D4}"/>
          </ac:graphicFrameMkLst>
        </pc:graphicFrameChg>
        <pc:picChg chg="add mod">
          <ac:chgData name="Lauren Brooks" userId="a26ce4f2-93fc-43a5-8f32-3a01144287b1" providerId="ADAL" clId="{3AEDE551-A2F9-4C91-9A4F-8CEB4F8B9A92}" dt="2026-01-07T15:24:11.977" v="567" actId="1076"/>
          <ac:picMkLst>
            <pc:docMk/>
            <pc:sldMk cId="775332945" sldId="266"/>
            <ac:picMk id="11266" creationId="{C2D8520E-3A3E-16B0-1277-5D415438BF41}"/>
          </ac:picMkLst>
        </pc:picChg>
        <pc:picChg chg="add del">
          <ac:chgData name="Lauren Brooks" userId="a26ce4f2-93fc-43a5-8f32-3a01144287b1" providerId="ADAL" clId="{3AEDE551-A2F9-4C91-9A4F-8CEB4F8B9A92}" dt="2026-01-07T15:22:54.210" v="561" actId="478"/>
          <ac:picMkLst>
            <pc:docMk/>
            <pc:sldMk cId="775332945" sldId="266"/>
            <ac:picMk id="11268" creationId="{0F8F450F-EECA-7066-8713-9452E5BD2553}"/>
          </ac:picMkLst>
        </pc:picChg>
        <pc:picChg chg="add mod">
          <ac:chgData name="Lauren Brooks" userId="a26ce4f2-93fc-43a5-8f32-3a01144287b1" providerId="ADAL" clId="{3AEDE551-A2F9-4C91-9A4F-8CEB4F8B9A92}" dt="2026-01-07T15:23:49.479" v="563" actId="1076"/>
          <ac:picMkLst>
            <pc:docMk/>
            <pc:sldMk cId="775332945" sldId="266"/>
            <ac:picMk id="11270" creationId="{A8E8E84D-4C9C-FF22-7FC8-4B4CD99FDDC6}"/>
          </ac:picMkLst>
        </pc:picChg>
        <pc:picChg chg="add mod">
          <ac:chgData name="Lauren Brooks" userId="a26ce4f2-93fc-43a5-8f32-3a01144287b1" providerId="ADAL" clId="{3AEDE551-A2F9-4C91-9A4F-8CEB4F8B9A92}" dt="2026-01-07T15:24:14.943" v="569" actId="14100"/>
          <ac:picMkLst>
            <pc:docMk/>
            <pc:sldMk cId="775332945" sldId="266"/>
            <ac:picMk id="11272" creationId="{3916EDA7-14E4-70E6-81CD-0F94E08BCB7C}"/>
          </ac:picMkLst>
        </pc:picChg>
      </pc:sldChg>
      <pc:sldChg chg="add del">
        <pc:chgData name="Lauren Brooks" userId="a26ce4f2-93fc-43a5-8f32-3a01144287b1" providerId="ADAL" clId="{3AEDE551-A2F9-4C91-9A4F-8CEB4F8B9A92}" dt="2026-01-07T15:11:41.658" v="395" actId="47"/>
        <pc:sldMkLst>
          <pc:docMk/>
          <pc:sldMk cId="2487092328" sldId="266"/>
        </pc:sldMkLst>
      </pc:sldChg>
      <pc:sldChg chg="addSp delSp modSp new mod">
        <pc:chgData name="Lauren Brooks" userId="a26ce4f2-93fc-43a5-8f32-3a01144287b1" providerId="ADAL" clId="{3AEDE551-A2F9-4C91-9A4F-8CEB4F8B9A92}" dt="2026-01-07T15:25:13.208" v="601" actId="1076"/>
        <pc:sldMkLst>
          <pc:docMk/>
          <pc:sldMk cId="745063511" sldId="267"/>
        </pc:sldMkLst>
        <pc:spChg chg="mod">
          <ac:chgData name="Lauren Brooks" userId="a26ce4f2-93fc-43a5-8f32-3a01144287b1" providerId="ADAL" clId="{3AEDE551-A2F9-4C91-9A4F-8CEB4F8B9A92}" dt="2026-01-07T15:24:20.928" v="589" actId="20577"/>
          <ac:spMkLst>
            <pc:docMk/>
            <pc:sldMk cId="745063511" sldId="267"/>
            <ac:spMk id="2" creationId="{FF42FA21-604C-07D2-E839-0498A9DF385A}"/>
          </ac:spMkLst>
        </pc:spChg>
        <pc:spChg chg="del">
          <ac:chgData name="Lauren Brooks" userId="a26ce4f2-93fc-43a5-8f32-3a01144287b1" providerId="ADAL" clId="{3AEDE551-A2F9-4C91-9A4F-8CEB4F8B9A92}" dt="2026-01-07T15:24:40.918" v="590" actId="478"/>
          <ac:spMkLst>
            <pc:docMk/>
            <pc:sldMk cId="745063511" sldId="267"/>
            <ac:spMk id="3" creationId="{ACC67285-A626-CCA7-9146-50CB77EA543A}"/>
          </ac:spMkLst>
        </pc:spChg>
        <pc:spChg chg="add mod">
          <ac:chgData name="Lauren Brooks" userId="a26ce4f2-93fc-43a5-8f32-3a01144287b1" providerId="ADAL" clId="{3AEDE551-A2F9-4C91-9A4F-8CEB4F8B9A92}" dt="2026-01-07T15:25:13.208" v="601" actId="1076"/>
          <ac:spMkLst>
            <pc:docMk/>
            <pc:sldMk cId="745063511" sldId="267"/>
            <ac:spMk id="8" creationId="{555BB5FF-0C5B-9B88-C8D4-976DD00FDB57}"/>
          </ac:spMkLst>
        </pc:spChg>
        <pc:picChg chg="add del mod modCrop">
          <ac:chgData name="Lauren Brooks" userId="a26ce4f2-93fc-43a5-8f32-3a01144287b1" providerId="ADAL" clId="{3AEDE551-A2F9-4C91-9A4F-8CEB4F8B9A92}" dt="2026-01-07T15:24:52.852" v="594" actId="21"/>
          <ac:picMkLst>
            <pc:docMk/>
            <pc:sldMk cId="745063511" sldId="267"/>
            <ac:picMk id="5" creationId="{C184999A-2B9D-8654-3AD2-FD18D7282010}"/>
          </ac:picMkLst>
        </pc:picChg>
        <pc:picChg chg="add mod">
          <ac:chgData name="Lauren Brooks" userId="a26ce4f2-93fc-43a5-8f32-3a01144287b1" providerId="ADAL" clId="{3AEDE551-A2F9-4C91-9A4F-8CEB4F8B9A92}" dt="2026-01-07T15:24:56.676" v="596" actId="1076"/>
          <ac:picMkLst>
            <pc:docMk/>
            <pc:sldMk cId="745063511" sldId="267"/>
            <ac:picMk id="6" creationId="{7777D678-B555-B364-03C6-EB76BD2F0677}"/>
          </ac:picMkLst>
        </pc:picChg>
      </pc:sldChg>
      <pc:sldChg chg="addSp delSp modSp new mod">
        <pc:chgData name="Lauren Brooks" userId="a26ce4f2-93fc-43a5-8f32-3a01144287b1" providerId="ADAL" clId="{3AEDE551-A2F9-4C91-9A4F-8CEB4F8B9A92}" dt="2026-01-07T15:28:58.671" v="639" actId="1076"/>
        <pc:sldMkLst>
          <pc:docMk/>
          <pc:sldMk cId="1342390350" sldId="268"/>
        </pc:sldMkLst>
        <pc:spChg chg="mod">
          <ac:chgData name="Lauren Brooks" userId="a26ce4f2-93fc-43a5-8f32-3a01144287b1" providerId="ADAL" clId="{3AEDE551-A2F9-4C91-9A4F-8CEB4F8B9A92}" dt="2026-01-07T15:25:18.191" v="611" actId="20577"/>
          <ac:spMkLst>
            <pc:docMk/>
            <pc:sldMk cId="1342390350" sldId="268"/>
            <ac:spMk id="2" creationId="{53C36B0D-9A45-81C3-0211-30575EC6A79F}"/>
          </ac:spMkLst>
        </pc:spChg>
        <pc:spChg chg="del">
          <ac:chgData name="Lauren Brooks" userId="a26ce4f2-93fc-43a5-8f32-3a01144287b1" providerId="ADAL" clId="{3AEDE551-A2F9-4C91-9A4F-8CEB4F8B9A92}" dt="2026-01-07T15:26:47.679" v="612" actId="478"/>
          <ac:spMkLst>
            <pc:docMk/>
            <pc:sldMk cId="1342390350" sldId="268"/>
            <ac:spMk id="3" creationId="{FDE86705-1BEB-30F5-D735-77CA72793A94}"/>
          </ac:spMkLst>
        </pc:spChg>
        <pc:picChg chg="add del mod modCrop">
          <ac:chgData name="Lauren Brooks" userId="a26ce4f2-93fc-43a5-8f32-3a01144287b1" providerId="ADAL" clId="{3AEDE551-A2F9-4C91-9A4F-8CEB4F8B9A92}" dt="2026-01-07T15:27:08.946" v="618" actId="21"/>
          <ac:picMkLst>
            <pc:docMk/>
            <pc:sldMk cId="1342390350" sldId="268"/>
            <ac:picMk id="5" creationId="{8736DDC3-F702-F5DE-957F-5B868620F280}"/>
          </ac:picMkLst>
        </pc:picChg>
        <pc:picChg chg="add mod">
          <ac:chgData name="Lauren Brooks" userId="a26ce4f2-93fc-43a5-8f32-3a01144287b1" providerId="ADAL" clId="{3AEDE551-A2F9-4C91-9A4F-8CEB4F8B9A92}" dt="2026-01-07T15:27:12.983" v="620" actId="1076"/>
          <ac:picMkLst>
            <pc:docMk/>
            <pc:sldMk cId="1342390350" sldId="268"/>
            <ac:picMk id="6" creationId="{558D31EB-0F5C-4A6F-AC36-2FE3C3A6FB97}"/>
          </ac:picMkLst>
        </pc:picChg>
        <pc:picChg chg="add del mod modCrop">
          <ac:chgData name="Lauren Brooks" userId="a26ce4f2-93fc-43a5-8f32-3a01144287b1" providerId="ADAL" clId="{3AEDE551-A2F9-4C91-9A4F-8CEB4F8B9A92}" dt="2026-01-07T15:27:54.246" v="626" actId="21"/>
          <ac:picMkLst>
            <pc:docMk/>
            <pc:sldMk cId="1342390350" sldId="268"/>
            <ac:picMk id="8" creationId="{C00169C9-A3FB-13E6-2DFA-18877C38CC48}"/>
          </ac:picMkLst>
        </pc:picChg>
        <pc:picChg chg="add mod">
          <ac:chgData name="Lauren Brooks" userId="a26ce4f2-93fc-43a5-8f32-3a01144287b1" providerId="ADAL" clId="{3AEDE551-A2F9-4C91-9A4F-8CEB4F8B9A92}" dt="2026-01-07T15:27:58.805" v="628" actId="1076"/>
          <ac:picMkLst>
            <pc:docMk/>
            <pc:sldMk cId="1342390350" sldId="268"/>
            <ac:picMk id="9" creationId="{DA83C27F-DE54-4C04-5C47-7C8A6CCABE24}"/>
          </ac:picMkLst>
        </pc:picChg>
        <pc:picChg chg="add del mod modCrop">
          <ac:chgData name="Lauren Brooks" userId="a26ce4f2-93fc-43a5-8f32-3a01144287b1" providerId="ADAL" clId="{3AEDE551-A2F9-4C91-9A4F-8CEB4F8B9A92}" dt="2026-01-07T15:28:54.480" v="637" actId="21"/>
          <ac:picMkLst>
            <pc:docMk/>
            <pc:sldMk cId="1342390350" sldId="268"/>
            <ac:picMk id="11" creationId="{F311CC8F-24D6-7A84-24CF-CC1FBCE68232}"/>
          </ac:picMkLst>
        </pc:picChg>
        <pc:picChg chg="add del mod modCrop">
          <ac:chgData name="Lauren Brooks" userId="a26ce4f2-93fc-43a5-8f32-3a01144287b1" providerId="ADAL" clId="{3AEDE551-A2F9-4C91-9A4F-8CEB4F8B9A92}" dt="2026-01-07T15:28:36.476" v="632" actId="478"/>
          <ac:picMkLst>
            <pc:docMk/>
            <pc:sldMk cId="1342390350" sldId="268"/>
            <ac:picMk id="13" creationId="{58795872-6326-23DA-4EF3-406FE5F97B69}"/>
          </ac:picMkLst>
        </pc:picChg>
        <pc:picChg chg="add mod">
          <ac:chgData name="Lauren Brooks" userId="a26ce4f2-93fc-43a5-8f32-3a01144287b1" providerId="ADAL" clId="{3AEDE551-A2F9-4C91-9A4F-8CEB4F8B9A92}" dt="2026-01-07T15:28:58.671" v="639" actId="1076"/>
          <ac:picMkLst>
            <pc:docMk/>
            <pc:sldMk cId="1342390350" sldId="268"/>
            <ac:picMk id="14" creationId="{0B62A62A-4FDD-B500-57D5-7C4062C2B1E1}"/>
          </ac:picMkLst>
        </pc:picChg>
      </pc:sldChg>
      <pc:sldChg chg="modSp new mod">
        <pc:chgData name="Lauren Brooks" userId="a26ce4f2-93fc-43a5-8f32-3a01144287b1" providerId="ADAL" clId="{3AEDE551-A2F9-4C91-9A4F-8CEB4F8B9A92}" dt="2026-01-07T15:30:42.024" v="871" actId="20577"/>
        <pc:sldMkLst>
          <pc:docMk/>
          <pc:sldMk cId="641913758" sldId="269"/>
        </pc:sldMkLst>
        <pc:spChg chg="mod">
          <ac:chgData name="Lauren Brooks" userId="a26ce4f2-93fc-43a5-8f32-3a01144287b1" providerId="ADAL" clId="{3AEDE551-A2F9-4C91-9A4F-8CEB4F8B9A92}" dt="2026-01-07T15:30:02.839" v="770" actId="20577"/>
          <ac:spMkLst>
            <pc:docMk/>
            <pc:sldMk cId="641913758" sldId="269"/>
            <ac:spMk id="2" creationId="{7C9A6FE5-51AE-CCAA-37CD-FC816ECE0BA4}"/>
          </ac:spMkLst>
        </pc:spChg>
        <pc:spChg chg="mod">
          <ac:chgData name="Lauren Brooks" userId="a26ce4f2-93fc-43a5-8f32-3a01144287b1" providerId="ADAL" clId="{3AEDE551-A2F9-4C91-9A4F-8CEB4F8B9A92}" dt="2026-01-07T15:30:42.024" v="871" actId="20577"/>
          <ac:spMkLst>
            <pc:docMk/>
            <pc:sldMk cId="641913758" sldId="269"/>
            <ac:spMk id="3" creationId="{9944A704-D201-8048-92E4-7742D41ABD30}"/>
          </ac:spMkLst>
        </pc:spChg>
      </pc:sldChg>
      <pc:sldChg chg="new del">
        <pc:chgData name="Lauren Brooks" userId="a26ce4f2-93fc-43a5-8f32-3a01144287b1" providerId="ADAL" clId="{3AEDE551-A2F9-4C91-9A4F-8CEB4F8B9A92}" dt="2026-01-07T15:31:30.734" v="876" actId="47"/>
        <pc:sldMkLst>
          <pc:docMk/>
          <pc:sldMk cId="1836953158" sldId="270"/>
        </pc:sldMkLst>
      </pc:sldChg>
      <pc:sldChg chg="delSp modSp add mod setBg delDesignElem">
        <pc:chgData name="Lauren Brooks" userId="a26ce4f2-93fc-43a5-8f32-3a01144287b1" providerId="ADAL" clId="{3AEDE551-A2F9-4C91-9A4F-8CEB4F8B9A92}" dt="2026-01-07T15:31:40.417" v="877" actId="207"/>
        <pc:sldMkLst>
          <pc:docMk/>
          <pc:sldMk cId="3125655022" sldId="424"/>
        </pc:sldMkLst>
        <pc:spChg chg="mod">
          <ac:chgData name="Lauren Brooks" userId="a26ce4f2-93fc-43a5-8f32-3a01144287b1" providerId="ADAL" clId="{3AEDE551-A2F9-4C91-9A4F-8CEB4F8B9A92}" dt="2026-01-07T15:31:40.417" v="877" actId="207"/>
          <ac:spMkLst>
            <pc:docMk/>
            <pc:sldMk cId="3125655022" sldId="424"/>
            <ac:spMk id="2" creationId="{4FD6FF58-6A2E-4954-9D78-098EF2D8B037}"/>
          </ac:spMkLst>
        </pc:spChg>
        <pc:spChg chg="mod">
          <ac:chgData name="Lauren Brooks" userId="a26ce4f2-93fc-43a5-8f32-3a01144287b1" providerId="ADAL" clId="{3AEDE551-A2F9-4C91-9A4F-8CEB4F8B9A92}" dt="2026-01-07T15:31:40.417" v="877" actId="207"/>
          <ac:spMkLst>
            <pc:docMk/>
            <pc:sldMk cId="3125655022" sldId="424"/>
            <ac:spMk id="3" creationId="{3DCF9820-28B7-4CEF-A26C-1535DC2BEF7C}"/>
          </ac:spMkLst>
        </pc:spChg>
        <pc:spChg chg="del">
          <ac:chgData name="Lauren Brooks" userId="a26ce4f2-93fc-43a5-8f32-3a01144287b1" providerId="ADAL" clId="{3AEDE551-A2F9-4C91-9A4F-8CEB4F8B9A92}" dt="2026-01-07T15:31:28.623" v="874"/>
          <ac:spMkLst>
            <pc:docMk/>
            <pc:sldMk cId="3125655022" sldId="424"/>
            <ac:spMk id="16" creationId="{5CB593EA-2F98-479F-B4C4-F366571FA64D}"/>
          </ac:spMkLst>
        </pc:spChg>
        <pc:spChg chg="del">
          <ac:chgData name="Lauren Brooks" userId="a26ce4f2-93fc-43a5-8f32-3a01144287b1" providerId="ADAL" clId="{3AEDE551-A2F9-4C91-9A4F-8CEB4F8B9A92}" dt="2026-01-07T15:31:28.623" v="874"/>
          <ac:spMkLst>
            <pc:docMk/>
            <pc:sldMk cId="3125655022" sldId="424"/>
            <ac:spMk id="18" creationId="{39BEB6D0-9E4E-4221-93D1-74ABECEE9EFC}"/>
          </ac:spMkLst>
        </pc:spChg>
      </pc:sldChg>
      <pc:sldChg chg="modSp add mod">
        <pc:chgData name="Lauren Brooks" userId="a26ce4f2-93fc-43a5-8f32-3a01144287b1" providerId="ADAL" clId="{3AEDE551-A2F9-4C91-9A4F-8CEB4F8B9A92}" dt="2026-01-07T15:31:28.666" v="875" actId="27636"/>
        <pc:sldMkLst>
          <pc:docMk/>
          <pc:sldMk cId="3138467806" sldId="511"/>
        </pc:sldMkLst>
        <pc:spChg chg="mod">
          <ac:chgData name="Lauren Brooks" userId="a26ce4f2-93fc-43a5-8f32-3a01144287b1" providerId="ADAL" clId="{3AEDE551-A2F9-4C91-9A4F-8CEB4F8B9A92}" dt="2026-01-07T15:31:28.666" v="875" actId="27636"/>
          <ac:spMkLst>
            <pc:docMk/>
            <pc:sldMk cId="3138467806" sldId="511"/>
            <ac:spMk id="3" creationId="{5E16E133-2005-4EE5-955A-283E3FCD672A}"/>
          </ac:spMkLst>
        </pc:spChg>
      </pc:sldChg>
      <pc:sldChg chg="add del">
        <pc:chgData name="Lauren Brooks" userId="a26ce4f2-93fc-43a5-8f32-3a01144287b1" providerId="ADAL" clId="{3AEDE551-A2F9-4C91-9A4F-8CEB4F8B9A92}" dt="2026-01-07T15:31:49.903" v="878" actId="47"/>
        <pc:sldMkLst>
          <pc:docMk/>
          <pc:sldMk cId="2416921723" sldId="524"/>
        </pc:sldMkLst>
      </pc:sldChg>
      <pc:sldChg chg="add">
        <pc:chgData name="Lauren Brooks" userId="a26ce4f2-93fc-43a5-8f32-3a01144287b1" providerId="ADAL" clId="{3AEDE551-A2F9-4C91-9A4F-8CEB4F8B9A92}" dt="2026-01-07T15:31:28.623" v="874"/>
        <pc:sldMkLst>
          <pc:docMk/>
          <pc:sldMk cId="735265316" sldId="55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04EBE5-3C40-4075-B3B1-6FA859EF8F04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27A59B-DF6A-4BDB-AB96-A1950BF5B8D8}">
      <dgm:prSet phldrT="[Text]" phldr="0"/>
      <dgm:spPr/>
      <dgm:t>
        <a:bodyPr/>
        <a:lstStyle/>
        <a:p>
          <a:r>
            <a:rPr lang="en-US" dirty="0"/>
            <a:t>Concept Formation </a:t>
          </a:r>
        </a:p>
      </dgm:t>
    </dgm:pt>
    <dgm:pt modelId="{8B4BD8A4-57EA-476F-9172-447EDC934A31}" type="parTrans" cxnId="{3DB48EDE-327A-46B0-B97F-198BF2EEAF18}">
      <dgm:prSet/>
      <dgm:spPr/>
      <dgm:t>
        <a:bodyPr/>
        <a:lstStyle/>
        <a:p>
          <a:endParaRPr lang="en-US"/>
        </a:p>
      </dgm:t>
    </dgm:pt>
    <dgm:pt modelId="{C43AEC99-0A3A-45D7-A6E2-AD5786BD5D03}" type="sibTrans" cxnId="{3DB48EDE-327A-46B0-B97F-198BF2EEAF18}">
      <dgm:prSet/>
      <dgm:spPr/>
      <dgm:t>
        <a:bodyPr/>
        <a:lstStyle/>
        <a:p>
          <a:endParaRPr lang="en-US"/>
        </a:p>
      </dgm:t>
    </dgm:pt>
    <dgm:pt modelId="{A99BB268-7957-441B-B00A-AF662DE35528}">
      <dgm:prSet phldrT="[Text]" phldr="0"/>
      <dgm:spPr/>
      <dgm:t>
        <a:bodyPr/>
        <a:lstStyle/>
        <a:p>
          <a:r>
            <a:rPr lang="en-US" dirty="0"/>
            <a:t>Pre-2021</a:t>
          </a:r>
        </a:p>
      </dgm:t>
    </dgm:pt>
    <dgm:pt modelId="{8FCC05A0-3573-4390-97B4-79C4A9EE6601}" type="parTrans" cxnId="{3E9F7C30-37AC-4FD8-A471-2BE9EBA8BD90}">
      <dgm:prSet/>
      <dgm:spPr/>
      <dgm:t>
        <a:bodyPr/>
        <a:lstStyle/>
        <a:p>
          <a:endParaRPr lang="en-US"/>
        </a:p>
      </dgm:t>
    </dgm:pt>
    <dgm:pt modelId="{46D622FA-E2DA-4D7A-9318-463384674B2A}" type="sibTrans" cxnId="{3E9F7C30-37AC-4FD8-A471-2BE9EBA8BD90}">
      <dgm:prSet/>
      <dgm:spPr/>
      <dgm:t>
        <a:bodyPr/>
        <a:lstStyle/>
        <a:p>
          <a:endParaRPr lang="en-US"/>
        </a:p>
      </dgm:t>
    </dgm:pt>
    <dgm:pt modelId="{124F085E-F063-4A14-B08B-2FB639BB0324}">
      <dgm:prSet phldrT="[Text]" phldr="0"/>
      <dgm:spPr/>
      <dgm:t>
        <a:bodyPr/>
        <a:lstStyle/>
        <a:p>
          <a:r>
            <a:rPr lang="en-US" dirty="0"/>
            <a:t>Individuals Involved:</a:t>
          </a:r>
        </a:p>
        <a:p>
          <a:r>
            <a:rPr lang="en-US" dirty="0"/>
            <a:t>- Mo Kaze*</a:t>
          </a:r>
        </a:p>
        <a:p>
          <a:r>
            <a:rPr lang="en-US" dirty="0"/>
            <a:t>- Mark </a:t>
          </a:r>
          <a:r>
            <a:rPr lang="en-US" dirty="0" err="1"/>
            <a:t>Sistrom</a:t>
          </a:r>
          <a:r>
            <a:rPr lang="en-US" dirty="0"/>
            <a:t>*</a:t>
          </a:r>
        </a:p>
      </dgm:t>
    </dgm:pt>
    <dgm:pt modelId="{234487FC-FF0A-4DDC-9E40-1E8E3572F772}" type="parTrans" cxnId="{AD157BCB-DA61-4607-B577-B9C6AAAAE122}">
      <dgm:prSet/>
      <dgm:spPr/>
      <dgm:t>
        <a:bodyPr/>
        <a:lstStyle/>
        <a:p>
          <a:endParaRPr lang="en-US"/>
        </a:p>
      </dgm:t>
    </dgm:pt>
    <dgm:pt modelId="{A637153C-ED68-4F01-930F-8D9B1D56B27A}" type="sibTrans" cxnId="{AD157BCB-DA61-4607-B577-B9C6AAAAE122}">
      <dgm:prSet/>
      <dgm:spPr/>
      <dgm:t>
        <a:bodyPr/>
        <a:lstStyle/>
        <a:p>
          <a:endParaRPr lang="en-US"/>
        </a:p>
      </dgm:t>
    </dgm:pt>
    <dgm:pt modelId="{508EB964-BFDC-48CD-89B4-A1DA25CEC4C4}">
      <dgm:prSet phldrT="[Text]" phldr="0"/>
      <dgm:spPr/>
      <dgm:t>
        <a:bodyPr/>
        <a:lstStyle/>
        <a:p>
          <a:r>
            <a:rPr lang="en-US" dirty="0"/>
            <a:t>Bacteria Isolation</a:t>
          </a:r>
        </a:p>
      </dgm:t>
    </dgm:pt>
    <dgm:pt modelId="{D91BD7AD-BAE2-4C35-9E27-6D3E0322D17F}" type="parTrans" cxnId="{AB0E8751-19BF-467F-8766-E2B6C3A3AF2B}">
      <dgm:prSet/>
      <dgm:spPr/>
      <dgm:t>
        <a:bodyPr/>
        <a:lstStyle/>
        <a:p>
          <a:endParaRPr lang="en-US"/>
        </a:p>
      </dgm:t>
    </dgm:pt>
    <dgm:pt modelId="{7F7AD8F7-1D6C-4E3A-8903-51CBFA54D2B3}" type="sibTrans" cxnId="{AB0E8751-19BF-467F-8766-E2B6C3A3AF2B}">
      <dgm:prSet/>
      <dgm:spPr/>
      <dgm:t>
        <a:bodyPr/>
        <a:lstStyle/>
        <a:p>
          <a:endParaRPr lang="en-US"/>
        </a:p>
      </dgm:t>
    </dgm:pt>
    <dgm:pt modelId="{B25165C0-35FC-4AD9-8FA7-10150D8AAE30}">
      <dgm:prSet phldrT="[Text]" phldr="0"/>
      <dgm:spPr/>
      <dgm:t>
        <a:bodyPr/>
        <a:lstStyle/>
        <a:p>
          <a:r>
            <a:rPr lang="en-US" dirty="0"/>
            <a:t>2021</a:t>
          </a:r>
        </a:p>
      </dgm:t>
    </dgm:pt>
    <dgm:pt modelId="{C8479752-4887-4517-8808-A170A8D26593}" type="parTrans" cxnId="{FE41BE45-0121-4BA2-93EF-4AAE8390F608}">
      <dgm:prSet/>
      <dgm:spPr/>
      <dgm:t>
        <a:bodyPr/>
        <a:lstStyle/>
        <a:p>
          <a:endParaRPr lang="en-US"/>
        </a:p>
      </dgm:t>
    </dgm:pt>
    <dgm:pt modelId="{647E05B3-0BCB-4268-B448-83DD6BE054B8}" type="sibTrans" cxnId="{FE41BE45-0121-4BA2-93EF-4AAE8390F608}">
      <dgm:prSet/>
      <dgm:spPr/>
      <dgm:t>
        <a:bodyPr/>
        <a:lstStyle/>
        <a:p>
          <a:endParaRPr lang="en-US"/>
        </a:p>
      </dgm:t>
    </dgm:pt>
    <dgm:pt modelId="{99059923-9465-4288-B808-C982B99A537C}">
      <dgm:prSet phldrT="[Text]" phldr="0"/>
      <dgm:spPr/>
      <dgm:t>
        <a:bodyPr/>
        <a:lstStyle/>
        <a:p>
          <a:r>
            <a:rPr lang="en-US" dirty="0"/>
            <a:t>Individuals Involved</a:t>
          </a:r>
        </a:p>
        <a:p>
          <a:r>
            <a:rPr lang="en-US" dirty="0"/>
            <a:t>- Shelby Smith*</a:t>
          </a:r>
        </a:p>
        <a:p>
          <a:r>
            <a:rPr lang="en-US" dirty="0"/>
            <a:t>- Riley Smith</a:t>
          </a:r>
        </a:p>
        <a:p>
          <a:r>
            <a:rPr lang="en-US" dirty="0"/>
            <a:t>- Spencer Leavitt</a:t>
          </a:r>
        </a:p>
        <a:p>
          <a:r>
            <a:rPr lang="en-US" dirty="0"/>
            <a:t>- Trent Groesbeck</a:t>
          </a:r>
        </a:p>
      </dgm:t>
    </dgm:pt>
    <dgm:pt modelId="{2A237DAC-4F6B-434B-B678-DF256070393B}" type="parTrans" cxnId="{CFE3CC0A-C769-438F-9E2C-31309B9329A1}">
      <dgm:prSet/>
      <dgm:spPr/>
      <dgm:t>
        <a:bodyPr/>
        <a:lstStyle/>
        <a:p>
          <a:endParaRPr lang="en-US"/>
        </a:p>
      </dgm:t>
    </dgm:pt>
    <dgm:pt modelId="{94CEAE10-4292-4319-AF00-A528BA0DA903}" type="sibTrans" cxnId="{CFE3CC0A-C769-438F-9E2C-31309B9329A1}">
      <dgm:prSet/>
      <dgm:spPr/>
      <dgm:t>
        <a:bodyPr/>
        <a:lstStyle/>
        <a:p>
          <a:endParaRPr lang="en-US"/>
        </a:p>
      </dgm:t>
    </dgm:pt>
    <dgm:pt modelId="{28DC8FA2-7FF4-4F77-90E6-4FDA69CE9F44}">
      <dgm:prSet phldrT="[Text]" phldr="0"/>
      <dgm:spPr/>
      <dgm:t>
        <a:bodyPr/>
        <a:lstStyle/>
        <a:p>
          <a:r>
            <a:rPr lang="en-US" dirty="0"/>
            <a:t>Sequence Generation</a:t>
          </a:r>
        </a:p>
      </dgm:t>
    </dgm:pt>
    <dgm:pt modelId="{FC9098A8-F28E-4A78-8F4C-814A9EE85C40}" type="parTrans" cxnId="{CF1E1B1F-0ABE-455F-ABE6-39D21B92044A}">
      <dgm:prSet/>
      <dgm:spPr/>
      <dgm:t>
        <a:bodyPr/>
        <a:lstStyle/>
        <a:p>
          <a:endParaRPr lang="en-US"/>
        </a:p>
      </dgm:t>
    </dgm:pt>
    <dgm:pt modelId="{519E5EEA-DAFF-4C9A-B393-EF2205B44584}" type="sibTrans" cxnId="{CF1E1B1F-0ABE-455F-ABE6-39D21B92044A}">
      <dgm:prSet/>
      <dgm:spPr/>
      <dgm:t>
        <a:bodyPr/>
        <a:lstStyle/>
        <a:p>
          <a:endParaRPr lang="en-US"/>
        </a:p>
      </dgm:t>
    </dgm:pt>
    <dgm:pt modelId="{19D55B81-9F70-4435-AD88-520421AD3A6E}">
      <dgm:prSet phldrT="[Text]" phldr="0"/>
      <dgm:spPr/>
      <dgm:t>
        <a:bodyPr/>
        <a:lstStyle/>
        <a:p>
          <a:r>
            <a:rPr lang="en-US" dirty="0"/>
            <a:t>2024 - Current</a:t>
          </a:r>
        </a:p>
      </dgm:t>
    </dgm:pt>
    <dgm:pt modelId="{B11D7CD4-FE71-49F9-95D6-D7107B6F19E6}" type="parTrans" cxnId="{02262809-0D44-42B2-86CB-84AE89CE6640}">
      <dgm:prSet/>
      <dgm:spPr/>
      <dgm:t>
        <a:bodyPr/>
        <a:lstStyle/>
        <a:p>
          <a:endParaRPr lang="en-US"/>
        </a:p>
      </dgm:t>
    </dgm:pt>
    <dgm:pt modelId="{2925C2F0-0B56-4DCB-A9DF-A41BDD243FE8}" type="sibTrans" cxnId="{02262809-0D44-42B2-86CB-84AE89CE6640}">
      <dgm:prSet/>
      <dgm:spPr/>
      <dgm:t>
        <a:bodyPr/>
        <a:lstStyle/>
        <a:p>
          <a:endParaRPr lang="en-US"/>
        </a:p>
      </dgm:t>
    </dgm:pt>
    <dgm:pt modelId="{63484317-2950-435B-8D23-4A261CA0AC7C}">
      <dgm:prSet phldrT="[Text]" phldr="0"/>
      <dgm:spPr/>
      <dgm:t>
        <a:bodyPr/>
        <a:lstStyle/>
        <a:p>
          <a:r>
            <a:rPr lang="en-US" dirty="0"/>
            <a:t>Individuals Involved</a:t>
          </a:r>
        </a:p>
        <a:p>
          <a:r>
            <a:rPr lang="en-US" dirty="0"/>
            <a:t>- Tyler LeBaron*</a:t>
          </a:r>
        </a:p>
        <a:p>
          <a:r>
            <a:rPr lang="en-US" dirty="0"/>
            <a:t>- Davis Stobbe*</a:t>
          </a:r>
        </a:p>
      </dgm:t>
    </dgm:pt>
    <dgm:pt modelId="{266780C0-0BB0-4C2D-B71F-C065B69E7F0F}" type="parTrans" cxnId="{79771EE4-6717-4B6D-A665-79ED8F18AAB3}">
      <dgm:prSet/>
      <dgm:spPr/>
      <dgm:t>
        <a:bodyPr/>
        <a:lstStyle/>
        <a:p>
          <a:endParaRPr lang="en-US"/>
        </a:p>
      </dgm:t>
    </dgm:pt>
    <dgm:pt modelId="{293D819D-E235-4F67-BDB7-FF39262C2FDB}" type="sibTrans" cxnId="{79771EE4-6717-4B6D-A665-79ED8F18AAB3}">
      <dgm:prSet/>
      <dgm:spPr/>
      <dgm:t>
        <a:bodyPr/>
        <a:lstStyle/>
        <a:p>
          <a:endParaRPr lang="en-US"/>
        </a:p>
      </dgm:t>
    </dgm:pt>
    <dgm:pt modelId="{B4C8AB75-5845-4260-B63D-4278321E8D80}" type="pres">
      <dgm:prSet presAssocID="{4404EBE5-3C40-4075-B3B1-6FA859EF8F04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0F685B3B-54B2-4846-AFF1-0CD2E3ABF7C8}" type="pres">
      <dgm:prSet presAssocID="{F927A59B-DF6A-4BDB-AB96-A1950BF5B8D8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E41170A6-3EC7-4EB1-82FC-8284358325F6}" type="pres">
      <dgm:prSet presAssocID="{F927A59B-DF6A-4BDB-AB96-A1950BF5B8D8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B127BAA9-F4C7-4535-B6F5-077A7E2638B9}" type="pres">
      <dgm:prSet presAssocID="{508EB964-BFDC-48CD-89B4-A1DA25CEC4C4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1894EB19-339E-460F-B681-2F6571DBF6AE}" type="pres">
      <dgm:prSet presAssocID="{508EB964-BFDC-48CD-89B4-A1DA25CEC4C4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975C44A3-E4C5-4E8F-B0D3-0D2396A81B44}" type="pres">
      <dgm:prSet presAssocID="{28DC8FA2-7FF4-4F77-90E6-4FDA69CE9F44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228AF38C-9631-44D1-A959-BBF32CD61486}" type="pres">
      <dgm:prSet presAssocID="{28DC8FA2-7FF4-4F77-90E6-4FDA69CE9F44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2262809-0D44-42B2-86CB-84AE89CE6640}" srcId="{28DC8FA2-7FF4-4F77-90E6-4FDA69CE9F44}" destId="{19D55B81-9F70-4435-AD88-520421AD3A6E}" srcOrd="0" destOrd="0" parTransId="{B11D7CD4-FE71-49F9-95D6-D7107B6F19E6}" sibTransId="{2925C2F0-0B56-4DCB-A9DF-A41BDD243FE8}"/>
    <dgm:cxn modelId="{CFE3CC0A-C769-438F-9E2C-31309B9329A1}" srcId="{508EB964-BFDC-48CD-89B4-A1DA25CEC4C4}" destId="{99059923-9465-4288-B808-C982B99A537C}" srcOrd="1" destOrd="0" parTransId="{2A237DAC-4F6B-434B-B678-DF256070393B}" sibTransId="{94CEAE10-4292-4319-AF00-A528BA0DA903}"/>
    <dgm:cxn modelId="{F8C53D1C-AB8F-4549-929B-12ACFCD1B896}" type="presOf" srcId="{19D55B81-9F70-4435-AD88-520421AD3A6E}" destId="{228AF38C-9631-44D1-A959-BBF32CD61486}" srcOrd="0" destOrd="0" presId="urn:microsoft.com/office/officeart/2009/3/layout/IncreasingArrowsProcess"/>
    <dgm:cxn modelId="{CF1E1B1F-0ABE-455F-ABE6-39D21B92044A}" srcId="{4404EBE5-3C40-4075-B3B1-6FA859EF8F04}" destId="{28DC8FA2-7FF4-4F77-90E6-4FDA69CE9F44}" srcOrd="2" destOrd="0" parTransId="{FC9098A8-F28E-4A78-8F4C-814A9EE85C40}" sibTransId="{519E5EEA-DAFF-4C9A-B393-EF2205B44584}"/>
    <dgm:cxn modelId="{3E9F7C30-37AC-4FD8-A471-2BE9EBA8BD90}" srcId="{F927A59B-DF6A-4BDB-AB96-A1950BF5B8D8}" destId="{A99BB268-7957-441B-B00A-AF662DE35528}" srcOrd="0" destOrd="0" parTransId="{8FCC05A0-3573-4390-97B4-79C4A9EE6601}" sibTransId="{46D622FA-E2DA-4D7A-9318-463384674B2A}"/>
    <dgm:cxn modelId="{FE41BE45-0121-4BA2-93EF-4AAE8390F608}" srcId="{508EB964-BFDC-48CD-89B4-A1DA25CEC4C4}" destId="{B25165C0-35FC-4AD9-8FA7-10150D8AAE30}" srcOrd="0" destOrd="0" parTransId="{C8479752-4887-4517-8808-A170A8D26593}" sibTransId="{647E05B3-0BCB-4268-B448-83DD6BE054B8}"/>
    <dgm:cxn modelId="{080D104A-B66C-4B1C-8120-38ECEC049B4E}" type="presOf" srcId="{124F085E-F063-4A14-B08B-2FB639BB0324}" destId="{E41170A6-3EC7-4EB1-82FC-8284358325F6}" srcOrd="0" destOrd="1" presId="urn:microsoft.com/office/officeart/2009/3/layout/IncreasingArrowsProcess"/>
    <dgm:cxn modelId="{AB0E8751-19BF-467F-8766-E2B6C3A3AF2B}" srcId="{4404EBE5-3C40-4075-B3B1-6FA859EF8F04}" destId="{508EB964-BFDC-48CD-89B4-A1DA25CEC4C4}" srcOrd="1" destOrd="0" parTransId="{D91BD7AD-BAE2-4C35-9E27-6D3E0322D17F}" sibTransId="{7F7AD8F7-1D6C-4E3A-8903-51CBFA54D2B3}"/>
    <dgm:cxn modelId="{B408C87F-06CB-4DC5-AD9B-DAF711D13DCF}" type="presOf" srcId="{A99BB268-7957-441B-B00A-AF662DE35528}" destId="{E41170A6-3EC7-4EB1-82FC-8284358325F6}" srcOrd="0" destOrd="0" presId="urn:microsoft.com/office/officeart/2009/3/layout/IncreasingArrowsProcess"/>
    <dgm:cxn modelId="{38B3828D-F789-46AB-8B92-92141F28D2EF}" type="presOf" srcId="{F927A59B-DF6A-4BDB-AB96-A1950BF5B8D8}" destId="{0F685B3B-54B2-4846-AFF1-0CD2E3ABF7C8}" srcOrd="0" destOrd="0" presId="urn:microsoft.com/office/officeart/2009/3/layout/IncreasingArrowsProcess"/>
    <dgm:cxn modelId="{A0BCA48F-7C42-4545-AA93-388B8979E37D}" type="presOf" srcId="{28DC8FA2-7FF4-4F77-90E6-4FDA69CE9F44}" destId="{975C44A3-E4C5-4E8F-B0D3-0D2396A81B44}" srcOrd="0" destOrd="0" presId="urn:microsoft.com/office/officeart/2009/3/layout/IncreasingArrowsProcess"/>
    <dgm:cxn modelId="{2100D7BD-0F08-43CB-A77D-0DD0A3B85309}" type="presOf" srcId="{63484317-2950-435B-8D23-4A261CA0AC7C}" destId="{228AF38C-9631-44D1-A959-BBF32CD61486}" srcOrd="0" destOrd="1" presId="urn:microsoft.com/office/officeart/2009/3/layout/IncreasingArrowsProcess"/>
    <dgm:cxn modelId="{81B733C1-1361-4F26-B0A6-E1905596AB67}" type="presOf" srcId="{4404EBE5-3C40-4075-B3B1-6FA859EF8F04}" destId="{B4C8AB75-5845-4260-B63D-4278321E8D80}" srcOrd="0" destOrd="0" presId="urn:microsoft.com/office/officeart/2009/3/layout/IncreasingArrowsProcess"/>
    <dgm:cxn modelId="{AD157BCB-DA61-4607-B577-B9C6AAAAE122}" srcId="{F927A59B-DF6A-4BDB-AB96-A1950BF5B8D8}" destId="{124F085E-F063-4A14-B08B-2FB639BB0324}" srcOrd="1" destOrd="0" parTransId="{234487FC-FF0A-4DDC-9E40-1E8E3572F772}" sibTransId="{A637153C-ED68-4F01-930F-8D9B1D56B27A}"/>
    <dgm:cxn modelId="{CC5C02DC-8B0D-48BA-8456-FD25163CD326}" type="presOf" srcId="{99059923-9465-4288-B808-C982B99A537C}" destId="{1894EB19-339E-460F-B681-2F6571DBF6AE}" srcOrd="0" destOrd="1" presId="urn:microsoft.com/office/officeart/2009/3/layout/IncreasingArrowsProcess"/>
    <dgm:cxn modelId="{3DB48EDE-327A-46B0-B97F-198BF2EEAF18}" srcId="{4404EBE5-3C40-4075-B3B1-6FA859EF8F04}" destId="{F927A59B-DF6A-4BDB-AB96-A1950BF5B8D8}" srcOrd="0" destOrd="0" parTransId="{8B4BD8A4-57EA-476F-9172-447EDC934A31}" sibTransId="{C43AEC99-0A3A-45D7-A6E2-AD5786BD5D03}"/>
    <dgm:cxn modelId="{022BAFE2-2F83-4287-BA09-0CD40211FB6F}" type="presOf" srcId="{B25165C0-35FC-4AD9-8FA7-10150D8AAE30}" destId="{1894EB19-339E-460F-B681-2F6571DBF6AE}" srcOrd="0" destOrd="0" presId="urn:microsoft.com/office/officeart/2009/3/layout/IncreasingArrowsProcess"/>
    <dgm:cxn modelId="{79771EE4-6717-4B6D-A665-79ED8F18AAB3}" srcId="{28DC8FA2-7FF4-4F77-90E6-4FDA69CE9F44}" destId="{63484317-2950-435B-8D23-4A261CA0AC7C}" srcOrd="1" destOrd="0" parTransId="{266780C0-0BB0-4C2D-B71F-C065B69E7F0F}" sibTransId="{293D819D-E235-4F67-BDB7-FF39262C2FDB}"/>
    <dgm:cxn modelId="{D61CF5E5-7019-4862-A4DD-3FF1FB6EB03F}" type="presOf" srcId="{508EB964-BFDC-48CD-89B4-A1DA25CEC4C4}" destId="{B127BAA9-F4C7-4535-B6F5-077A7E2638B9}" srcOrd="0" destOrd="0" presId="urn:microsoft.com/office/officeart/2009/3/layout/IncreasingArrowsProcess"/>
    <dgm:cxn modelId="{FBA2F0FF-8732-492B-95EA-CB71328C5025}" type="presParOf" srcId="{B4C8AB75-5845-4260-B63D-4278321E8D80}" destId="{0F685B3B-54B2-4846-AFF1-0CD2E3ABF7C8}" srcOrd="0" destOrd="0" presId="urn:microsoft.com/office/officeart/2009/3/layout/IncreasingArrowsProcess"/>
    <dgm:cxn modelId="{568ED186-0C3C-4B92-97F5-90E63A83D080}" type="presParOf" srcId="{B4C8AB75-5845-4260-B63D-4278321E8D80}" destId="{E41170A6-3EC7-4EB1-82FC-8284358325F6}" srcOrd="1" destOrd="0" presId="urn:microsoft.com/office/officeart/2009/3/layout/IncreasingArrowsProcess"/>
    <dgm:cxn modelId="{68F9C6AC-6297-4E3C-8B7D-519F3F796F0A}" type="presParOf" srcId="{B4C8AB75-5845-4260-B63D-4278321E8D80}" destId="{B127BAA9-F4C7-4535-B6F5-077A7E2638B9}" srcOrd="2" destOrd="0" presId="urn:microsoft.com/office/officeart/2009/3/layout/IncreasingArrowsProcess"/>
    <dgm:cxn modelId="{12BC8683-D6B3-4BC9-A4CF-CD73C9CC4B91}" type="presParOf" srcId="{B4C8AB75-5845-4260-B63D-4278321E8D80}" destId="{1894EB19-339E-460F-B681-2F6571DBF6AE}" srcOrd="3" destOrd="0" presId="urn:microsoft.com/office/officeart/2009/3/layout/IncreasingArrowsProcess"/>
    <dgm:cxn modelId="{A658B1F1-7C3B-4C5C-B761-8ED0483C126C}" type="presParOf" srcId="{B4C8AB75-5845-4260-B63D-4278321E8D80}" destId="{975C44A3-E4C5-4E8F-B0D3-0D2396A81B44}" srcOrd="4" destOrd="0" presId="urn:microsoft.com/office/officeart/2009/3/layout/IncreasingArrowsProcess"/>
    <dgm:cxn modelId="{E658ED27-0F62-460C-81A6-595F21E9799F}" type="presParOf" srcId="{B4C8AB75-5845-4260-B63D-4278321E8D80}" destId="{228AF38C-9631-44D1-A959-BBF32CD61486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6B73E4-7F73-4396-B938-C15B921D241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3C7AC3-E891-42D2-9845-52DCC402CFED}">
      <dgm:prSet phldrT="[Text]" phldr="0"/>
      <dgm:spPr/>
      <dgm:t>
        <a:bodyPr/>
        <a:lstStyle/>
        <a:p>
          <a:r>
            <a:rPr lang="en-US" dirty="0"/>
            <a:t>Swab Surface</a:t>
          </a:r>
        </a:p>
      </dgm:t>
    </dgm:pt>
    <dgm:pt modelId="{21D34BE1-DCA6-4651-A7AD-049F1BADF9B0}" type="parTrans" cxnId="{7A76078E-947A-4B32-AE59-49F7FD1CEC41}">
      <dgm:prSet/>
      <dgm:spPr/>
      <dgm:t>
        <a:bodyPr/>
        <a:lstStyle/>
        <a:p>
          <a:endParaRPr lang="en-US"/>
        </a:p>
      </dgm:t>
    </dgm:pt>
    <dgm:pt modelId="{BD93B5AF-CC41-43C7-B500-1444312F061B}" type="sibTrans" cxnId="{7A76078E-947A-4B32-AE59-49F7FD1CEC41}">
      <dgm:prSet/>
      <dgm:spPr/>
      <dgm:t>
        <a:bodyPr/>
        <a:lstStyle/>
        <a:p>
          <a:endParaRPr lang="en-US"/>
        </a:p>
      </dgm:t>
    </dgm:pt>
    <dgm:pt modelId="{4C90BC94-BE50-45CC-8CCC-707FCF3EA8DF}">
      <dgm:prSet phldrT="[Text]" phldr="0"/>
      <dgm:spPr/>
      <dgm:t>
        <a:bodyPr/>
        <a:lstStyle/>
        <a:p>
          <a:r>
            <a:rPr lang="en-US" dirty="0"/>
            <a:t>Select “yellow” colony</a:t>
          </a:r>
        </a:p>
      </dgm:t>
    </dgm:pt>
    <dgm:pt modelId="{F1433584-C50B-4BE3-9AF2-22574DC7DDD4}" type="parTrans" cxnId="{F4DBA506-6FF5-462D-84DE-F1506152EED8}">
      <dgm:prSet/>
      <dgm:spPr/>
      <dgm:t>
        <a:bodyPr/>
        <a:lstStyle/>
        <a:p>
          <a:endParaRPr lang="en-US"/>
        </a:p>
      </dgm:t>
    </dgm:pt>
    <dgm:pt modelId="{DEA37644-5148-454B-9F22-9088BC6A5A7A}" type="sibTrans" cxnId="{F4DBA506-6FF5-462D-84DE-F1506152EED8}">
      <dgm:prSet/>
      <dgm:spPr/>
      <dgm:t>
        <a:bodyPr/>
        <a:lstStyle/>
        <a:p>
          <a:endParaRPr lang="en-US"/>
        </a:p>
      </dgm:t>
    </dgm:pt>
    <dgm:pt modelId="{F1436CC6-5CB7-4D8A-B2DD-39D9F945CA1F}">
      <dgm:prSet phldrT="[Text]" phldr="0"/>
      <dgm:spPr/>
      <dgm:t>
        <a:bodyPr/>
        <a:lstStyle/>
        <a:p>
          <a:r>
            <a:rPr lang="en-US" dirty="0"/>
            <a:t>Repeat 3x to ensure isolation	</a:t>
          </a:r>
        </a:p>
      </dgm:t>
    </dgm:pt>
    <dgm:pt modelId="{BB6D66B3-1147-48D9-8AB3-81E6033AB345}" type="parTrans" cxnId="{9A792CB1-C55C-4933-A1DC-030CCE4335A4}">
      <dgm:prSet/>
      <dgm:spPr/>
      <dgm:t>
        <a:bodyPr/>
        <a:lstStyle/>
        <a:p>
          <a:endParaRPr lang="en-US"/>
        </a:p>
      </dgm:t>
    </dgm:pt>
    <dgm:pt modelId="{C551D934-F930-41A8-8DE0-1C6315B7AAE1}" type="sibTrans" cxnId="{9A792CB1-C55C-4933-A1DC-030CCE4335A4}">
      <dgm:prSet/>
      <dgm:spPr/>
      <dgm:t>
        <a:bodyPr/>
        <a:lstStyle/>
        <a:p>
          <a:endParaRPr lang="en-US"/>
        </a:p>
      </dgm:t>
    </dgm:pt>
    <dgm:pt modelId="{A33029CA-A776-40EC-B46C-81B623ED9D7C}">
      <dgm:prSet phldrT="[Text]" phldr="0"/>
      <dgm:spPr/>
      <dgm:t>
        <a:bodyPr/>
        <a:lstStyle/>
        <a:p>
          <a:r>
            <a:rPr lang="en-US"/>
            <a:t>Evaluate Properties of Isolate</a:t>
          </a:r>
          <a:endParaRPr lang="en-US" dirty="0"/>
        </a:p>
      </dgm:t>
    </dgm:pt>
    <dgm:pt modelId="{5DAB1619-FF48-42A2-B262-B0A10F0835B7}" type="parTrans" cxnId="{C0C765DA-1AA6-42E6-9E8D-A3F5ACA81B0F}">
      <dgm:prSet/>
      <dgm:spPr/>
      <dgm:t>
        <a:bodyPr/>
        <a:lstStyle/>
        <a:p>
          <a:endParaRPr lang="en-US"/>
        </a:p>
      </dgm:t>
    </dgm:pt>
    <dgm:pt modelId="{2B59C954-91AB-4C0C-B4BE-FCABF6623ECC}" type="sibTrans" cxnId="{C0C765DA-1AA6-42E6-9E8D-A3F5ACA81B0F}">
      <dgm:prSet/>
      <dgm:spPr/>
      <dgm:t>
        <a:bodyPr/>
        <a:lstStyle/>
        <a:p>
          <a:endParaRPr lang="en-US"/>
        </a:p>
      </dgm:t>
    </dgm:pt>
    <dgm:pt modelId="{9C4D4A34-45E5-4621-9C1B-78A02BACF556}" type="pres">
      <dgm:prSet presAssocID="{626B73E4-7F73-4396-B938-C15B921D241D}" presName="linearFlow" presStyleCnt="0">
        <dgm:presLayoutVars>
          <dgm:resizeHandles val="exact"/>
        </dgm:presLayoutVars>
      </dgm:prSet>
      <dgm:spPr/>
    </dgm:pt>
    <dgm:pt modelId="{1D97EED5-CAC2-4A71-A37D-E25E8FC8ADA5}" type="pres">
      <dgm:prSet presAssocID="{E73C7AC3-E891-42D2-9845-52DCC402CFED}" presName="node" presStyleLbl="node1" presStyleIdx="0" presStyleCnt="4">
        <dgm:presLayoutVars>
          <dgm:bulletEnabled val="1"/>
        </dgm:presLayoutVars>
      </dgm:prSet>
      <dgm:spPr/>
    </dgm:pt>
    <dgm:pt modelId="{5B418E17-6080-4969-B32B-CA053788F881}" type="pres">
      <dgm:prSet presAssocID="{BD93B5AF-CC41-43C7-B500-1444312F061B}" presName="sibTrans" presStyleLbl="sibTrans2D1" presStyleIdx="0" presStyleCnt="3"/>
      <dgm:spPr/>
    </dgm:pt>
    <dgm:pt modelId="{8E90995B-2614-40F5-9223-98E6BE1E26CE}" type="pres">
      <dgm:prSet presAssocID="{BD93B5AF-CC41-43C7-B500-1444312F061B}" presName="connectorText" presStyleLbl="sibTrans2D1" presStyleIdx="0" presStyleCnt="3"/>
      <dgm:spPr/>
    </dgm:pt>
    <dgm:pt modelId="{71D1CAC5-978D-4AE9-9248-0EC354990BF9}" type="pres">
      <dgm:prSet presAssocID="{4C90BC94-BE50-45CC-8CCC-707FCF3EA8DF}" presName="node" presStyleLbl="node1" presStyleIdx="1" presStyleCnt="4">
        <dgm:presLayoutVars>
          <dgm:bulletEnabled val="1"/>
        </dgm:presLayoutVars>
      </dgm:prSet>
      <dgm:spPr/>
    </dgm:pt>
    <dgm:pt modelId="{069D17AB-E04A-4E95-92CF-2AA8E1E84F55}" type="pres">
      <dgm:prSet presAssocID="{DEA37644-5148-454B-9F22-9088BC6A5A7A}" presName="sibTrans" presStyleLbl="sibTrans2D1" presStyleIdx="1" presStyleCnt="3"/>
      <dgm:spPr/>
    </dgm:pt>
    <dgm:pt modelId="{1A33FC76-89CB-40F5-A34C-5AD5CD982BB8}" type="pres">
      <dgm:prSet presAssocID="{DEA37644-5148-454B-9F22-9088BC6A5A7A}" presName="connectorText" presStyleLbl="sibTrans2D1" presStyleIdx="1" presStyleCnt="3"/>
      <dgm:spPr/>
    </dgm:pt>
    <dgm:pt modelId="{A4760C84-910B-4736-9687-B589B5C55F0F}" type="pres">
      <dgm:prSet presAssocID="{F1436CC6-5CB7-4D8A-B2DD-39D9F945CA1F}" presName="node" presStyleLbl="node1" presStyleIdx="2" presStyleCnt="4">
        <dgm:presLayoutVars>
          <dgm:bulletEnabled val="1"/>
        </dgm:presLayoutVars>
      </dgm:prSet>
      <dgm:spPr/>
    </dgm:pt>
    <dgm:pt modelId="{3829FC7E-5F3E-409C-9909-375E0F16E2DD}" type="pres">
      <dgm:prSet presAssocID="{C551D934-F930-41A8-8DE0-1C6315B7AAE1}" presName="sibTrans" presStyleLbl="sibTrans2D1" presStyleIdx="2" presStyleCnt="3"/>
      <dgm:spPr/>
    </dgm:pt>
    <dgm:pt modelId="{9A35F0B0-642B-4FF3-AE80-C06F5BA78B36}" type="pres">
      <dgm:prSet presAssocID="{C551D934-F930-41A8-8DE0-1C6315B7AAE1}" presName="connectorText" presStyleLbl="sibTrans2D1" presStyleIdx="2" presStyleCnt="3"/>
      <dgm:spPr/>
    </dgm:pt>
    <dgm:pt modelId="{8466E111-584D-4D4D-BD9F-CCF393428777}" type="pres">
      <dgm:prSet presAssocID="{A33029CA-A776-40EC-B46C-81B623ED9D7C}" presName="node" presStyleLbl="node1" presStyleIdx="3" presStyleCnt="4">
        <dgm:presLayoutVars>
          <dgm:bulletEnabled val="1"/>
        </dgm:presLayoutVars>
      </dgm:prSet>
      <dgm:spPr/>
    </dgm:pt>
  </dgm:ptLst>
  <dgm:cxnLst>
    <dgm:cxn modelId="{F4DBA506-6FF5-462D-84DE-F1506152EED8}" srcId="{626B73E4-7F73-4396-B938-C15B921D241D}" destId="{4C90BC94-BE50-45CC-8CCC-707FCF3EA8DF}" srcOrd="1" destOrd="0" parTransId="{F1433584-C50B-4BE3-9AF2-22574DC7DDD4}" sibTransId="{DEA37644-5148-454B-9F22-9088BC6A5A7A}"/>
    <dgm:cxn modelId="{AF4E520A-149D-4BBD-A88A-760DCAB0E11D}" type="presOf" srcId="{626B73E4-7F73-4396-B938-C15B921D241D}" destId="{9C4D4A34-45E5-4621-9C1B-78A02BACF556}" srcOrd="0" destOrd="0" presId="urn:microsoft.com/office/officeart/2005/8/layout/process2"/>
    <dgm:cxn modelId="{58B1B010-717A-4922-A93C-23381279492A}" type="presOf" srcId="{BD93B5AF-CC41-43C7-B500-1444312F061B}" destId="{5B418E17-6080-4969-B32B-CA053788F881}" srcOrd="0" destOrd="0" presId="urn:microsoft.com/office/officeart/2005/8/layout/process2"/>
    <dgm:cxn modelId="{8FC6AC5F-78C1-40B0-9813-7DDDC5C5AE9C}" type="presOf" srcId="{F1436CC6-5CB7-4D8A-B2DD-39D9F945CA1F}" destId="{A4760C84-910B-4736-9687-B589B5C55F0F}" srcOrd="0" destOrd="0" presId="urn:microsoft.com/office/officeart/2005/8/layout/process2"/>
    <dgm:cxn modelId="{FD036D4D-2918-4C17-A794-A096D31A5668}" type="presOf" srcId="{4C90BC94-BE50-45CC-8CCC-707FCF3EA8DF}" destId="{71D1CAC5-978D-4AE9-9248-0EC354990BF9}" srcOrd="0" destOrd="0" presId="urn:microsoft.com/office/officeart/2005/8/layout/process2"/>
    <dgm:cxn modelId="{0E9DDF6D-1A52-445B-9F83-73D41D75A389}" type="presOf" srcId="{DEA37644-5148-454B-9F22-9088BC6A5A7A}" destId="{1A33FC76-89CB-40F5-A34C-5AD5CD982BB8}" srcOrd="1" destOrd="0" presId="urn:microsoft.com/office/officeart/2005/8/layout/process2"/>
    <dgm:cxn modelId="{2E1F0772-D0D1-4351-AF87-C928CF7C1C2D}" type="presOf" srcId="{C551D934-F930-41A8-8DE0-1C6315B7AAE1}" destId="{9A35F0B0-642B-4FF3-AE80-C06F5BA78B36}" srcOrd="1" destOrd="0" presId="urn:microsoft.com/office/officeart/2005/8/layout/process2"/>
    <dgm:cxn modelId="{744CA58B-AB29-4743-BC64-6ADA47AF64BE}" type="presOf" srcId="{DEA37644-5148-454B-9F22-9088BC6A5A7A}" destId="{069D17AB-E04A-4E95-92CF-2AA8E1E84F55}" srcOrd="0" destOrd="0" presId="urn:microsoft.com/office/officeart/2005/8/layout/process2"/>
    <dgm:cxn modelId="{7A76078E-947A-4B32-AE59-49F7FD1CEC41}" srcId="{626B73E4-7F73-4396-B938-C15B921D241D}" destId="{E73C7AC3-E891-42D2-9845-52DCC402CFED}" srcOrd="0" destOrd="0" parTransId="{21D34BE1-DCA6-4651-A7AD-049F1BADF9B0}" sibTransId="{BD93B5AF-CC41-43C7-B500-1444312F061B}"/>
    <dgm:cxn modelId="{BFCB6790-B924-48CF-91B5-0A34B3CA6791}" type="presOf" srcId="{A33029CA-A776-40EC-B46C-81B623ED9D7C}" destId="{8466E111-584D-4D4D-BD9F-CCF393428777}" srcOrd="0" destOrd="0" presId="urn:microsoft.com/office/officeart/2005/8/layout/process2"/>
    <dgm:cxn modelId="{9A792CB1-C55C-4933-A1DC-030CCE4335A4}" srcId="{626B73E4-7F73-4396-B938-C15B921D241D}" destId="{F1436CC6-5CB7-4D8A-B2DD-39D9F945CA1F}" srcOrd="2" destOrd="0" parTransId="{BB6D66B3-1147-48D9-8AB3-81E6033AB345}" sibTransId="{C551D934-F930-41A8-8DE0-1C6315B7AAE1}"/>
    <dgm:cxn modelId="{539B7CB5-DCD0-4764-8A5E-BD23C88950B7}" type="presOf" srcId="{C551D934-F930-41A8-8DE0-1C6315B7AAE1}" destId="{3829FC7E-5F3E-409C-9909-375E0F16E2DD}" srcOrd="0" destOrd="0" presId="urn:microsoft.com/office/officeart/2005/8/layout/process2"/>
    <dgm:cxn modelId="{C0C765DA-1AA6-42E6-9E8D-A3F5ACA81B0F}" srcId="{626B73E4-7F73-4396-B938-C15B921D241D}" destId="{A33029CA-A776-40EC-B46C-81B623ED9D7C}" srcOrd="3" destOrd="0" parTransId="{5DAB1619-FF48-42A2-B262-B0A10F0835B7}" sibTransId="{2B59C954-91AB-4C0C-B4BE-FCABF6623ECC}"/>
    <dgm:cxn modelId="{6D5CBBFD-5517-49FE-B1BB-A803AF85BF3B}" type="presOf" srcId="{BD93B5AF-CC41-43C7-B500-1444312F061B}" destId="{8E90995B-2614-40F5-9223-98E6BE1E26CE}" srcOrd="1" destOrd="0" presId="urn:microsoft.com/office/officeart/2005/8/layout/process2"/>
    <dgm:cxn modelId="{C400E1FE-7615-4CC4-B37A-7A1CE0D46ECC}" type="presOf" srcId="{E73C7AC3-E891-42D2-9845-52DCC402CFED}" destId="{1D97EED5-CAC2-4A71-A37D-E25E8FC8ADA5}" srcOrd="0" destOrd="0" presId="urn:microsoft.com/office/officeart/2005/8/layout/process2"/>
    <dgm:cxn modelId="{6BE722C1-3ED4-489A-B308-A2D2BCF38CFD}" type="presParOf" srcId="{9C4D4A34-45E5-4621-9C1B-78A02BACF556}" destId="{1D97EED5-CAC2-4A71-A37D-E25E8FC8ADA5}" srcOrd="0" destOrd="0" presId="urn:microsoft.com/office/officeart/2005/8/layout/process2"/>
    <dgm:cxn modelId="{5DD95873-01F0-44A3-8A13-10C2127EA1BA}" type="presParOf" srcId="{9C4D4A34-45E5-4621-9C1B-78A02BACF556}" destId="{5B418E17-6080-4969-B32B-CA053788F881}" srcOrd="1" destOrd="0" presId="urn:microsoft.com/office/officeart/2005/8/layout/process2"/>
    <dgm:cxn modelId="{1208614C-DF83-49E2-90DE-758499E2001D}" type="presParOf" srcId="{5B418E17-6080-4969-B32B-CA053788F881}" destId="{8E90995B-2614-40F5-9223-98E6BE1E26CE}" srcOrd="0" destOrd="0" presId="urn:microsoft.com/office/officeart/2005/8/layout/process2"/>
    <dgm:cxn modelId="{AD6806F8-0D87-4265-B32E-C8E59DE79CD2}" type="presParOf" srcId="{9C4D4A34-45E5-4621-9C1B-78A02BACF556}" destId="{71D1CAC5-978D-4AE9-9248-0EC354990BF9}" srcOrd="2" destOrd="0" presId="urn:microsoft.com/office/officeart/2005/8/layout/process2"/>
    <dgm:cxn modelId="{2F37A58B-622B-4041-A5BC-905654F884E7}" type="presParOf" srcId="{9C4D4A34-45E5-4621-9C1B-78A02BACF556}" destId="{069D17AB-E04A-4E95-92CF-2AA8E1E84F55}" srcOrd="3" destOrd="0" presId="urn:microsoft.com/office/officeart/2005/8/layout/process2"/>
    <dgm:cxn modelId="{99C64424-119A-4C3A-B4F0-44BA2EAFDC83}" type="presParOf" srcId="{069D17AB-E04A-4E95-92CF-2AA8E1E84F55}" destId="{1A33FC76-89CB-40F5-A34C-5AD5CD982BB8}" srcOrd="0" destOrd="0" presId="urn:microsoft.com/office/officeart/2005/8/layout/process2"/>
    <dgm:cxn modelId="{138218CA-9E04-4B2E-AA6D-308EFBF66CD7}" type="presParOf" srcId="{9C4D4A34-45E5-4621-9C1B-78A02BACF556}" destId="{A4760C84-910B-4736-9687-B589B5C55F0F}" srcOrd="4" destOrd="0" presId="urn:microsoft.com/office/officeart/2005/8/layout/process2"/>
    <dgm:cxn modelId="{9ABDA64A-E145-429C-892E-65B303A4D912}" type="presParOf" srcId="{9C4D4A34-45E5-4621-9C1B-78A02BACF556}" destId="{3829FC7E-5F3E-409C-9909-375E0F16E2DD}" srcOrd="5" destOrd="0" presId="urn:microsoft.com/office/officeart/2005/8/layout/process2"/>
    <dgm:cxn modelId="{D9D17779-F4DB-4EA1-A7EB-A50F80112B30}" type="presParOf" srcId="{3829FC7E-5F3E-409C-9909-375E0F16E2DD}" destId="{9A35F0B0-642B-4FF3-AE80-C06F5BA78B36}" srcOrd="0" destOrd="0" presId="urn:microsoft.com/office/officeart/2005/8/layout/process2"/>
    <dgm:cxn modelId="{4AE2175D-C5C5-4923-A11D-492FD94D3701}" type="presParOf" srcId="{9C4D4A34-45E5-4621-9C1B-78A02BACF556}" destId="{8466E111-584D-4D4D-BD9F-CCF393428777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6B73E4-7F73-4396-B938-C15B921D241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3C7AC3-E891-42D2-9845-52DCC402CFED}">
      <dgm:prSet phldrT="[Text]" phldr="0"/>
      <dgm:spPr/>
      <dgm:t>
        <a:bodyPr/>
        <a:lstStyle/>
        <a:p>
          <a:r>
            <a:rPr lang="en-US" dirty="0"/>
            <a:t>Swab Surface</a:t>
          </a:r>
        </a:p>
      </dgm:t>
    </dgm:pt>
    <dgm:pt modelId="{21D34BE1-DCA6-4651-A7AD-049F1BADF9B0}" type="parTrans" cxnId="{7A76078E-947A-4B32-AE59-49F7FD1CEC41}">
      <dgm:prSet/>
      <dgm:spPr/>
      <dgm:t>
        <a:bodyPr/>
        <a:lstStyle/>
        <a:p>
          <a:endParaRPr lang="en-US"/>
        </a:p>
      </dgm:t>
    </dgm:pt>
    <dgm:pt modelId="{BD93B5AF-CC41-43C7-B500-1444312F061B}" type="sibTrans" cxnId="{7A76078E-947A-4B32-AE59-49F7FD1CEC41}">
      <dgm:prSet/>
      <dgm:spPr/>
      <dgm:t>
        <a:bodyPr/>
        <a:lstStyle/>
        <a:p>
          <a:endParaRPr lang="en-US"/>
        </a:p>
      </dgm:t>
    </dgm:pt>
    <dgm:pt modelId="{4C90BC94-BE50-45CC-8CCC-707FCF3EA8DF}">
      <dgm:prSet phldrT="[Text]" phldr="0"/>
      <dgm:spPr/>
      <dgm:t>
        <a:bodyPr/>
        <a:lstStyle/>
        <a:p>
          <a:r>
            <a:rPr lang="en-US" dirty="0"/>
            <a:t>Select “yellow” colony</a:t>
          </a:r>
        </a:p>
      </dgm:t>
    </dgm:pt>
    <dgm:pt modelId="{F1433584-C50B-4BE3-9AF2-22574DC7DDD4}" type="parTrans" cxnId="{F4DBA506-6FF5-462D-84DE-F1506152EED8}">
      <dgm:prSet/>
      <dgm:spPr/>
      <dgm:t>
        <a:bodyPr/>
        <a:lstStyle/>
        <a:p>
          <a:endParaRPr lang="en-US"/>
        </a:p>
      </dgm:t>
    </dgm:pt>
    <dgm:pt modelId="{DEA37644-5148-454B-9F22-9088BC6A5A7A}" type="sibTrans" cxnId="{F4DBA506-6FF5-462D-84DE-F1506152EED8}">
      <dgm:prSet/>
      <dgm:spPr/>
      <dgm:t>
        <a:bodyPr/>
        <a:lstStyle/>
        <a:p>
          <a:endParaRPr lang="en-US"/>
        </a:p>
      </dgm:t>
    </dgm:pt>
    <dgm:pt modelId="{F1436CC6-5CB7-4D8A-B2DD-39D9F945CA1F}">
      <dgm:prSet phldrT="[Text]" phldr="0"/>
      <dgm:spPr/>
      <dgm:t>
        <a:bodyPr/>
        <a:lstStyle/>
        <a:p>
          <a:r>
            <a:rPr lang="en-US" dirty="0"/>
            <a:t>Repeat 3x to ensure isolation	</a:t>
          </a:r>
        </a:p>
      </dgm:t>
    </dgm:pt>
    <dgm:pt modelId="{BB6D66B3-1147-48D9-8AB3-81E6033AB345}" type="parTrans" cxnId="{9A792CB1-C55C-4933-A1DC-030CCE4335A4}">
      <dgm:prSet/>
      <dgm:spPr/>
      <dgm:t>
        <a:bodyPr/>
        <a:lstStyle/>
        <a:p>
          <a:endParaRPr lang="en-US"/>
        </a:p>
      </dgm:t>
    </dgm:pt>
    <dgm:pt modelId="{C551D934-F930-41A8-8DE0-1C6315B7AAE1}" type="sibTrans" cxnId="{9A792CB1-C55C-4933-A1DC-030CCE4335A4}">
      <dgm:prSet/>
      <dgm:spPr/>
      <dgm:t>
        <a:bodyPr/>
        <a:lstStyle/>
        <a:p>
          <a:endParaRPr lang="en-US"/>
        </a:p>
      </dgm:t>
    </dgm:pt>
    <dgm:pt modelId="{A33029CA-A776-40EC-B46C-81B623ED9D7C}">
      <dgm:prSet phldrT="[Text]" phldr="0"/>
      <dgm:spPr/>
      <dgm:t>
        <a:bodyPr/>
        <a:lstStyle/>
        <a:p>
          <a:r>
            <a:rPr lang="en-US"/>
            <a:t>Evaluate Properties of Isolate</a:t>
          </a:r>
          <a:endParaRPr lang="en-US" dirty="0"/>
        </a:p>
      </dgm:t>
    </dgm:pt>
    <dgm:pt modelId="{5DAB1619-FF48-42A2-B262-B0A10F0835B7}" type="parTrans" cxnId="{C0C765DA-1AA6-42E6-9E8D-A3F5ACA81B0F}">
      <dgm:prSet/>
      <dgm:spPr/>
      <dgm:t>
        <a:bodyPr/>
        <a:lstStyle/>
        <a:p>
          <a:endParaRPr lang="en-US"/>
        </a:p>
      </dgm:t>
    </dgm:pt>
    <dgm:pt modelId="{2B59C954-91AB-4C0C-B4BE-FCABF6623ECC}" type="sibTrans" cxnId="{C0C765DA-1AA6-42E6-9E8D-A3F5ACA81B0F}">
      <dgm:prSet/>
      <dgm:spPr/>
      <dgm:t>
        <a:bodyPr/>
        <a:lstStyle/>
        <a:p>
          <a:endParaRPr lang="en-US"/>
        </a:p>
      </dgm:t>
    </dgm:pt>
    <dgm:pt modelId="{9C4D4A34-45E5-4621-9C1B-78A02BACF556}" type="pres">
      <dgm:prSet presAssocID="{626B73E4-7F73-4396-B938-C15B921D241D}" presName="linearFlow" presStyleCnt="0">
        <dgm:presLayoutVars>
          <dgm:resizeHandles val="exact"/>
        </dgm:presLayoutVars>
      </dgm:prSet>
      <dgm:spPr/>
    </dgm:pt>
    <dgm:pt modelId="{1D97EED5-CAC2-4A71-A37D-E25E8FC8ADA5}" type="pres">
      <dgm:prSet presAssocID="{E73C7AC3-E891-42D2-9845-52DCC402CFED}" presName="node" presStyleLbl="node1" presStyleIdx="0" presStyleCnt="4">
        <dgm:presLayoutVars>
          <dgm:bulletEnabled val="1"/>
        </dgm:presLayoutVars>
      </dgm:prSet>
      <dgm:spPr/>
    </dgm:pt>
    <dgm:pt modelId="{5B418E17-6080-4969-B32B-CA053788F881}" type="pres">
      <dgm:prSet presAssocID="{BD93B5AF-CC41-43C7-B500-1444312F061B}" presName="sibTrans" presStyleLbl="sibTrans2D1" presStyleIdx="0" presStyleCnt="3"/>
      <dgm:spPr/>
    </dgm:pt>
    <dgm:pt modelId="{8E90995B-2614-40F5-9223-98E6BE1E26CE}" type="pres">
      <dgm:prSet presAssocID="{BD93B5AF-CC41-43C7-B500-1444312F061B}" presName="connectorText" presStyleLbl="sibTrans2D1" presStyleIdx="0" presStyleCnt="3"/>
      <dgm:spPr/>
    </dgm:pt>
    <dgm:pt modelId="{71D1CAC5-978D-4AE9-9248-0EC354990BF9}" type="pres">
      <dgm:prSet presAssocID="{4C90BC94-BE50-45CC-8CCC-707FCF3EA8DF}" presName="node" presStyleLbl="node1" presStyleIdx="1" presStyleCnt="4">
        <dgm:presLayoutVars>
          <dgm:bulletEnabled val="1"/>
        </dgm:presLayoutVars>
      </dgm:prSet>
      <dgm:spPr/>
    </dgm:pt>
    <dgm:pt modelId="{069D17AB-E04A-4E95-92CF-2AA8E1E84F55}" type="pres">
      <dgm:prSet presAssocID="{DEA37644-5148-454B-9F22-9088BC6A5A7A}" presName="sibTrans" presStyleLbl="sibTrans2D1" presStyleIdx="1" presStyleCnt="3"/>
      <dgm:spPr/>
    </dgm:pt>
    <dgm:pt modelId="{1A33FC76-89CB-40F5-A34C-5AD5CD982BB8}" type="pres">
      <dgm:prSet presAssocID="{DEA37644-5148-454B-9F22-9088BC6A5A7A}" presName="connectorText" presStyleLbl="sibTrans2D1" presStyleIdx="1" presStyleCnt="3"/>
      <dgm:spPr/>
    </dgm:pt>
    <dgm:pt modelId="{A4760C84-910B-4736-9687-B589B5C55F0F}" type="pres">
      <dgm:prSet presAssocID="{F1436CC6-5CB7-4D8A-B2DD-39D9F945CA1F}" presName="node" presStyleLbl="node1" presStyleIdx="2" presStyleCnt="4">
        <dgm:presLayoutVars>
          <dgm:bulletEnabled val="1"/>
        </dgm:presLayoutVars>
      </dgm:prSet>
      <dgm:spPr/>
    </dgm:pt>
    <dgm:pt modelId="{3829FC7E-5F3E-409C-9909-375E0F16E2DD}" type="pres">
      <dgm:prSet presAssocID="{C551D934-F930-41A8-8DE0-1C6315B7AAE1}" presName="sibTrans" presStyleLbl="sibTrans2D1" presStyleIdx="2" presStyleCnt="3"/>
      <dgm:spPr/>
    </dgm:pt>
    <dgm:pt modelId="{9A35F0B0-642B-4FF3-AE80-C06F5BA78B36}" type="pres">
      <dgm:prSet presAssocID="{C551D934-F930-41A8-8DE0-1C6315B7AAE1}" presName="connectorText" presStyleLbl="sibTrans2D1" presStyleIdx="2" presStyleCnt="3"/>
      <dgm:spPr/>
    </dgm:pt>
    <dgm:pt modelId="{8466E111-584D-4D4D-BD9F-CCF393428777}" type="pres">
      <dgm:prSet presAssocID="{A33029CA-A776-40EC-B46C-81B623ED9D7C}" presName="node" presStyleLbl="node1" presStyleIdx="3" presStyleCnt="4">
        <dgm:presLayoutVars>
          <dgm:bulletEnabled val="1"/>
        </dgm:presLayoutVars>
      </dgm:prSet>
      <dgm:spPr/>
    </dgm:pt>
  </dgm:ptLst>
  <dgm:cxnLst>
    <dgm:cxn modelId="{F4DBA506-6FF5-462D-84DE-F1506152EED8}" srcId="{626B73E4-7F73-4396-B938-C15B921D241D}" destId="{4C90BC94-BE50-45CC-8CCC-707FCF3EA8DF}" srcOrd="1" destOrd="0" parTransId="{F1433584-C50B-4BE3-9AF2-22574DC7DDD4}" sibTransId="{DEA37644-5148-454B-9F22-9088BC6A5A7A}"/>
    <dgm:cxn modelId="{AF4E520A-149D-4BBD-A88A-760DCAB0E11D}" type="presOf" srcId="{626B73E4-7F73-4396-B938-C15B921D241D}" destId="{9C4D4A34-45E5-4621-9C1B-78A02BACF556}" srcOrd="0" destOrd="0" presId="urn:microsoft.com/office/officeart/2005/8/layout/process2"/>
    <dgm:cxn modelId="{58B1B010-717A-4922-A93C-23381279492A}" type="presOf" srcId="{BD93B5AF-CC41-43C7-B500-1444312F061B}" destId="{5B418E17-6080-4969-B32B-CA053788F881}" srcOrd="0" destOrd="0" presId="urn:microsoft.com/office/officeart/2005/8/layout/process2"/>
    <dgm:cxn modelId="{8FC6AC5F-78C1-40B0-9813-7DDDC5C5AE9C}" type="presOf" srcId="{F1436CC6-5CB7-4D8A-B2DD-39D9F945CA1F}" destId="{A4760C84-910B-4736-9687-B589B5C55F0F}" srcOrd="0" destOrd="0" presId="urn:microsoft.com/office/officeart/2005/8/layout/process2"/>
    <dgm:cxn modelId="{FD036D4D-2918-4C17-A794-A096D31A5668}" type="presOf" srcId="{4C90BC94-BE50-45CC-8CCC-707FCF3EA8DF}" destId="{71D1CAC5-978D-4AE9-9248-0EC354990BF9}" srcOrd="0" destOrd="0" presId="urn:microsoft.com/office/officeart/2005/8/layout/process2"/>
    <dgm:cxn modelId="{0E9DDF6D-1A52-445B-9F83-73D41D75A389}" type="presOf" srcId="{DEA37644-5148-454B-9F22-9088BC6A5A7A}" destId="{1A33FC76-89CB-40F5-A34C-5AD5CD982BB8}" srcOrd="1" destOrd="0" presId="urn:microsoft.com/office/officeart/2005/8/layout/process2"/>
    <dgm:cxn modelId="{2E1F0772-D0D1-4351-AF87-C928CF7C1C2D}" type="presOf" srcId="{C551D934-F930-41A8-8DE0-1C6315B7AAE1}" destId="{9A35F0B0-642B-4FF3-AE80-C06F5BA78B36}" srcOrd="1" destOrd="0" presId="urn:microsoft.com/office/officeart/2005/8/layout/process2"/>
    <dgm:cxn modelId="{744CA58B-AB29-4743-BC64-6ADA47AF64BE}" type="presOf" srcId="{DEA37644-5148-454B-9F22-9088BC6A5A7A}" destId="{069D17AB-E04A-4E95-92CF-2AA8E1E84F55}" srcOrd="0" destOrd="0" presId="urn:microsoft.com/office/officeart/2005/8/layout/process2"/>
    <dgm:cxn modelId="{7A76078E-947A-4B32-AE59-49F7FD1CEC41}" srcId="{626B73E4-7F73-4396-B938-C15B921D241D}" destId="{E73C7AC3-E891-42D2-9845-52DCC402CFED}" srcOrd="0" destOrd="0" parTransId="{21D34BE1-DCA6-4651-A7AD-049F1BADF9B0}" sibTransId="{BD93B5AF-CC41-43C7-B500-1444312F061B}"/>
    <dgm:cxn modelId="{BFCB6790-B924-48CF-91B5-0A34B3CA6791}" type="presOf" srcId="{A33029CA-A776-40EC-B46C-81B623ED9D7C}" destId="{8466E111-584D-4D4D-BD9F-CCF393428777}" srcOrd="0" destOrd="0" presId="urn:microsoft.com/office/officeart/2005/8/layout/process2"/>
    <dgm:cxn modelId="{9A792CB1-C55C-4933-A1DC-030CCE4335A4}" srcId="{626B73E4-7F73-4396-B938-C15B921D241D}" destId="{F1436CC6-5CB7-4D8A-B2DD-39D9F945CA1F}" srcOrd="2" destOrd="0" parTransId="{BB6D66B3-1147-48D9-8AB3-81E6033AB345}" sibTransId="{C551D934-F930-41A8-8DE0-1C6315B7AAE1}"/>
    <dgm:cxn modelId="{539B7CB5-DCD0-4764-8A5E-BD23C88950B7}" type="presOf" srcId="{C551D934-F930-41A8-8DE0-1C6315B7AAE1}" destId="{3829FC7E-5F3E-409C-9909-375E0F16E2DD}" srcOrd="0" destOrd="0" presId="urn:microsoft.com/office/officeart/2005/8/layout/process2"/>
    <dgm:cxn modelId="{C0C765DA-1AA6-42E6-9E8D-A3F5ACA81B0F}" srcId="{626B73E4-7F73-4396-B938-C15B921D241D}" destId="{A33029CA-A776-40EC-B46C-81B623ED9D7C}" srcOrd="3" destOrd="0" parTransId="{5DAB1619-FF48-42A2-B262-B0A10F0835B7}" sibTransId="{2B59C954-91AB-4C0C-B4BE-FCABF6623ECC}"/>
    <dgm:cxn modelId="{6D5CBBFD-5517-49FE-B1BB-A803AF85BF3B}" type="presOf" srcId="{BD93B5AF-CC41-43C7-B500-1444312F061B}" destId="{8E90995B-2614-40F5-9223-98E6BE1E26CE}" srcOrd="1" destOrd="0" presId="urn:microsoft.com/office/officeart/2005/8/layout/process2"/>
    <dgm:cxn modelId="{C400E1FE-7615-4CC4-B37A-7A1CE0D46ECC}" type="presOf" srcId="{E73C7AC3-E891-42D2-9845-52DCC402CFED}" destId="{1D97EED5-CAC2-4A71-A37D-E25E8FC8ADA5}" srcOrd="0" destOrd="0" presId="urn:microsoft.com/office/officeart/2005/8/layout/process2"/>
    <dgm:cxn modelId="{6BE722C1-3ED4-489A-B308-A2D2BCF38CFD}" type="presParOf" srcId="{9C4D4A34-45E5-4621-9C1B-78A02BACF556}" destId="{1D97EED5-CAC2-4A71-A37D-E25E8FC8ADA5}" srcOrd="0" destOrd="0" presId="urn:microsoft.com/office/officeart/2005/8/layout/process2"/>
    <dgm:cxn modelId="{5DD95873-01F0-44A3-8A13-10C2127EA1BA}" type="presParOf" srcId="{9C4D4A34-45E5-4621-9C1B-78A02BACF556}" destId="{5B418E17-6080-4969-B32B-CA053788F881}" srcOrd="1" destOrd="0" presId="urn:microsoft.com/office/officeart/2005/8/layout/process2"/>
    <dgm:cxn modelId="{1208614C-DF83-49E2-90DE-758499E2001D}" type="presParOf" srcId="{5B418E17-6080-4969-B32B-CA053788F881}" destId="{8E90995B-2614-40F5-9223-98E6BE1E26CE}" srcOrd="0" destOrd="0" presId="urn:microsoft.com/office/officeart/2005/8/layout/process2"/>
    <dgm:cxn modelId="{AD6806F8-0D87-4265-B32E-C8E59DE79CD2}" type="presParOf" srcId="{9C4D4A34-45E5-4621-9C1B-78A02BACF556}" destId="{71D1CAC5-978D-4AE9-9248-0EC354990BF9}" srcOrd="2" destOrd="0" presId="urn:microsoft.com/office/officeart/2005/8/layout/process2"/>
    <dgm:cxn modelId="{2F37A58B-622B-4041-A5BC-905654F884E7}" type="presParOf" srcId="{9C4D4A34-45E5-4621-9C1B-78A02BACF556}" destId="{069D17AB-E04A-4E95-92CF-2AA8E1E84F55}" srcOrd="3" destOrd="0" presId="urn:microsoft.com/office/officeart/2005/8/layout/process2"/>
    <dgm:cxn modelId="{99C64424-119A-4C3A-B4F0-44BA2EAFDC83}" type="presParOf" srcId="{069D17AB-E04A-4E95-92CF-2AA8E1E84F55}" destId="{1A33FC76-89CB-40F5-A34C-5AD5CD982BB8}" srcOrd="0" destOrd="0" presId="urn:microsoft.com/office/officeart/2005/8/layout/process2"/>
    <dgm:cxn modelId="{138218CA-9E04-4B2E-AA6D-308EFBF66CD7}" type="presParOf" srcId="{9C4D4A34-45E5-4621-9C1B-78A02BACF556}" destId="{A4760C84-910B-4736-9687-B589B5C55F0F}" srcOrd="4" destOrd="0" presId="urn:microsoft.com/office/officeart/2005/8/layout/process2"/>
    <dgm:cxn modelId="{9ABDA64A-E145-429C-892E-65B303A4D912}" type="presParOf" srcId="{9C4D4A34-45E5-4621-9C1B-78A02BACF556}" destId="{3829FC7E-5F3E-409C-9909-375E0F16E2DD}" srcOrd="5" destOrd="0" presId="urn:microsoft.com/office/officeart/2005/8/layout/process2"/>
    <dgm:cxn modelId="{D9D17779-F4DB-4EA1-A7EB-A50F80112B30}" type="presParOf" srcId="{3829FC7E-5F3E-409C-9909-375E0F16E2DD}" destId="{9A35F0B0-642B-4FF3-AE80-C06F5BA78B36}" srcOrd="0" destOrd="0" presId="urn:microsoft.com/office/officeart/2005/8/layout/process2"/>
    <dgm:cxn modelId="{4AE2175D-C5C5-4923-A11D-492FD94D3701}" type="presParOf" srcId="{9C4D4A34-45E5-4621-9C1B-78A02BACF556}" destId="{8466E111-584D-4D4D-BD9F-CCF393428777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6B73E4-7F73-4396-B938-C15B921D241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3C7AC3-E891-42D2-9845-52DCC402CFED}">
      <dgm:prSet phldrT="[Text]" phldr="0"/>
      <dgm:spPr/>
      <dgm:t>
        <a:bodyPr/>
        <a:lstStyle/>
        <a:p>
          <a:r>
            <a:rPr lang="en-US" dirty="0"/>
            <a:t>Swab Surface</a:t>
          </a:r>
        </a:p>
      </dgm:t>
    </dgm:pt>
    <dgm:pt modelId="{21D34BE1-DCA6-4651-A7AD-049F1BADF9B0}" type="parTrans" cxnId="{7A76078E-947A-4B32-AE59-49F7FD1CEC41}">
      <dgm:prSet/>
      <dgm:spPr/>
      <dgm:t>
        <a:bodyPr/>
        <a:lstStyle/>
        <a:p>
          <a:endParaRPr lang="en-US"/>
        </a:p>
      </dgm:t>
    </dgm:pt>
    <dgm:pt modelId="{BD93B5AF-CC41-43C7-B500-1444312F061B}" type="sibTrans" cxnId="{7A76078E-947A-4B32-AE59-49F7FD1CEC41}">
      <dgm:prSet/>
      <dgm:spPr/>
      <dgm:t>
        <a:bodyPr/>
        <a:lstStyle/>
        <a:p>
          <a:endParaRPr lang="en-US"/>
        </a:p>
      </dgm:t>
    </dgm:pt>
    <dgm:pt modelId="{4C90BC94-BE50-45CC-8CCC-707FCF3EA8DF}">
      <dgm:prSet phldrT="[Text]" phldr="0"/>
      <dgm:spPr/>
      <dgm:t>
        <a:bodyPr/>
        <a:lstStyle/>
        <a:p>
          <a:r>
            <a:rPr lang="en-US" dirty="0"/>
            <a:t>Select “yellow” colony</a:t>
          </a:r>
        </a:p>
      </dgm:t>
    </dgm:pt>
    <dgm:pt modelId="{F1433584-C50B-4BE3-9AF2-22574DC7DDD4}" type="parTrans" cxnId="{F4DBA506-6FF5-462D-84DE-F1506152EED8}">
      <dgm:prSet/>
      <dgm:spPr/>
      <dgm:t>
        <a:bodyPr/>
        <a:lstStyle/>
        <a:p>
          <a:endParaRPr lang="en-US"/>
        </a:p>
      </dgm:t>
    </dgm:pt>
    <dgm:pt modelId="{DEA37644-5148-454B-9F22-9088BC6A5A7A}" type="sibTrans" cxnId="{F4DBA506-6FF5-462D-84DE-F1506152EED8}">
      <dgm:prSet/>
      <dgm:spPr/>
      <dgm:t>
        <a:bodyPr/>
        <a:lstStyle/>
        <a:p>
          <a:endParaRPr lang="en-US"/>
        </a:p>
      </dgm:t>
    </dgm:pt>
    <dgm:pt modelId="{F1436CC6-5CB7-4D8A-B2DD-39D9F945CA1F}">
      <dgm:prSet phldrT="[Text]" phldr="0"/>
      <dgm:spPr/>
      <dgm:t>
        <a:bodyPr/>
        <a:lstStyle/>
        <a:p>
          <a:r>
            <a:rPr lang="en-US" dirty="0"/>
            <a:t>Repeat 3x to ensure isolation	</a:t>
          </a:r>
        </a:p>
      </dgm:t>
    </dgm:pt>
    <dgm:pt modelId="{BB6D66B3-1147-48D9-8AB3-81E6033AB345}" type="parTrans" cxnId="{9A792CB1-C55C-4933-A1DC-030CCE4335A4}">
      <dgm:prSet/>
      <dgm:spPr/>
      <dgm:t>
        <a:bodyPr/>
        <a:lstStyle/>
        <a:p>
          <a:endParaRPr lang="en-US"/>
        </a:p>
      </dgm:t>
    </dgm:pt>
    <dgm:pt modelId="{C551D934-F930-41A8-8DE0-1C6315B7AAE1}" type="sibTrans" cxnId="{9A792CB1-C55C-4933-A1DC-030CCE4335A4}">
      <dgm:prSet/>
      <dgm:spPr/>
      <dgm:t>
        <a:bodyPr/>
        <a:lstStyle/>
        <a:p>
          <a:endParaRPr lang="en-US"/>
        </a:p>
      </dgm:t>
    </dgm:pt>
    <dgm:pt modelId="{A33029CA-A776-40EC-B46C-81B623ED9D7C}">
      <dgm:prSet phldrT="[Text]" phldr="0"/>
      <dgm:spPr/>
      <dgm:t>
        <a:bodyPr/>
        <a:lstStyle/>
        <a:p>
          <a:r>
            <a:rPr lang="en-US"/>
            <a:t>Evaluate Properties of Isolate</a:t>
          </a:r>
          <a:endParaRPr lang="en-US" dirty="0"/>
        </a:p>
      </dgm:t>
    </dgm:pt>
    <dgm:pt modelId="{5DAB1619-FF48-42A2-B262-B0A10F0835B7}" type="parTrans" cxnId="{C0C765DA-1AA6-42E6-9E8D-A3F5ACA81B0F}">
      <dgm:prSet/>
      <dgm:spPr/>
      <dgm:t>
        <a:bodyPr/>
        <a:lstStyle/>
        <a:p>
          <a:endParaRPr lang="en-US"/>
        </a:p>
      </dgm:t>
    </dgm:pt>
    <dgm:pt modelId="{2B59C954-91AB-4C0C-B4BE-FCABF6623ECC}" type="sibTrans" cxnId="{C0C765DA-1AA6-42E6-9E8D-A3F5ACA81B0F}">
      <dgm:prSet/>
      <dgm:spPr/>
      <dgm:t>
        <a:bodyPr/>
        <a:lstStyle/>
        <a:p>
          <a:endParaRPr lang="en-US"/>
        </a:p>
      </dgm:t>
    </dgm:pt>
    <dgm:pt modelId="{9C4D4A34-45E5-4621-9C1B-78A02BACF556}" type="pres">
      <dgm:prSet presAssocID="{626B73E4-7F73-4396-B938-C15B921D241D}" presName="linearFlow" presStyleCnt="0">
        <dgm:presLayoutVars>
          <dgm:resizeHandles val="exact"/>
        </dgm:presLayoutVars>
      </dgm:prSet>
      <dgm:spPr/>
    </dgm:pt>
    <dgm:pt modelId="{1D97EED5-CAC2-4A71-A37D-E25E8FC8ADA5}" type="pres">
      <dgm:prSet presAssocID="{E73C7AC3-E891-42D2-9845-52DCC402CFED}" presName="node" presStyleLbl="node1" presStyleIdx="0" presStyleCnt="4">
        <dgm:presLayoutVars>
          <dgm:bulletEnabled val="1"/>
        </dgm:presLayoutVars>
      </dgm:prSet>
      <dgm:spPr/>
    </dgm:pt>
    <dgm:pt modelId="{5B418E17-6080-4969-B32B-CA053788F881}" type="pres">
      <dgm:prSet presAssocID="{BD93B5AF-CC41-43C7-B500-1444312F061B}" presName="sibTrans" presStyleLbl="sibTrans2D1" presStyleIdx="0" presStyleCnt="3"/>
      <dgm:spPr/>
    </dgm:pt>
    <dgm:pt modelId="{8E90995B-2614-40F5-9223-98E6BE1E26CE}" type="pres">
      <dgm:prSet presAssocID="{BD93B5AF-CC41-43C7-B500-1444312F061B}" presName="connectorText" presStyleLbl="sibTrans2D1" presStyleIdx="0" presStyleCnt="3"/>
      <dgm:spPr/>
    </dgm:pt>
    <dgm:pt modelId="{71D1CAC5-978D-4AE9-9248-0EC354990BF9}" type="pres">
      <dgm:prSet presAssocID="{4C90BC94-BE50-45CC-8CCC-707FCF3EA8DF}" presName="node" presStyleLbl="node1" presStyleIdx="1" presStyleCnt="4">
        <dgm:presLayoutVars>
          <dgm:bulletEnabled val="1"/>
        </dgm:presLayoutVars>
      </dgm:prSet>
      <dgm:spPr/>
    </dgm:pt>
    <dgm:pt modelId="{069D17AB-E04A-4E95-92CF-2AA8E1E84F55}" type="pres">
      <dgm:prSet presAssocID="{DEA37644-5148-454B-9F22-9088BC6A5A7A}" presName="sibTrans" presStyleLbl="sibTrans2D1" presStyleIdx="1" presStyleCnt="3"/>
      <dgm:spPr/>
    </dgm:pt>
    <dgm:pt modelId="{1A33FC76-89CB-40F5-A34C-5AD5CD982BB8}" type="pres">
      <dgm:prSet presAssocID="{DEA37644-5148-454B-9F22-9088BC6A5A7A}" presName="connectorText" presStyleLbl="sibTrans2D1" presStyleIdx="1" presStyleCnt="3"/>
      <dgm:spPr/>
    </dgm:pt>
    <dgm:pt modelId="{A4760C84-910B-4736-9687-B589B5C55F0F}" type="pres">
      <dgm:prSet presAssocID="{F1436CC6-5CB7-4D8A-B2DD-39D9F945CA1F}" presName="node" presStyleLbl="node1" presStyleIdx="2" presStyleCnt="4">
        <dgm:presLayoutVars>
          <dgm:bulletEnabled val="1"/>
        </dgm:presLayoutVars>
      </dgm:prSet>
      <dgm:spPr/>
    </dgm:pt>
    <dgm:pt modelId="{3829FC7E-5F3E-409C-9909-375E0F16E2DD}" type="pres">
      <dgm:prSet presAssocID="{C551D934-F930-41A8-8DE0-1C6315B7AAE1}" presName="sibTrans" presStyleLbl="sibTrans2D1" presStyleIdx="2" presStyleCnt="3"/>
      <dgm:spPr/>
    </dgm:pt>
    <dgm:pt modelId="{9A35F0B0-642B-4FF3-AE80-C06F5BA78B36}" type="pres">
      <dgm:prSet presAssocID="{C551D934-F930-41A8-8DE0-1C6315B7AAE1}" presName="connectorText" presStyleLbl="sibTrans2D1" presStyleIdx="2" presStyleCnt="3"/>
      <dgm:spPr/>
    </dgm:pt>
    <dgm:pt modelId="{8466E111-584D-4D4D-BD9F-CCF393428777}" type="pres">
      <dgm:prSet presAssocID="{A33029CA-A776-40EC-B46C-81B623ED9D7C}" presName="node" presStyleLbl="node1" presStyleIdx="3" presStyleCnt="4">
        <dgm:presLayoutVars>
          <dgm:bulletEnabled val="1"/>
        </dgm:presLayoutVars>
      </dgm:prSet>
      <dgm:spPr/>
    </dgm:pt>
  </dgm:ptLst>
  <dgm:cxnLst>
    <dgm:cxn modelId="{F4DBA506-6FF5-462D-84DE-F1506152EED8}" srcId="{626B73E4-7F73-4396-B938-C15B921D241D}" destId="{4C90BC94-BE50-45CC-8CCC-707FCF3EA8DF}" srcOrd="1" destOrd="0" parTransId="{F1433584-C50B-4BE3-9AF2-22574DC7DDD4}" sibTransId="{DEA37644-5148-454B-9F22-9088BC6A5A7A}"/>
    <dgm:cxn modelId="{AF4E520A-149D-4BBD-A88A-760DCAB0E11D}" type="presOf" srcId="{626B73E4-7F73-4396-B938-C15B921D241D}" destId="{9C4D4A34-45E5-4621-9C1B-78A02BACF556}" srcOrd="0" destOrd="0" presId="urn:microsoft.com/office/officeart/2005/8/layout/process2"/>
    <dgm:cxn modelId="{58B1B010-717A-4922-A93C-23381279492A}" type="presOf" srcId="{BD93B5AF-CC41-43C7-B500-1444312F061B}" destId="{5B418E17-6080-4969-B32B-CA053788F881}" srcOrd="0" destOrd="0" presId="urn:microsoft.com/office/officeart/2005/8/layout/process2"/>
    <dgm:cxn modelId="{8FC6AC5F-78C1-40B0-9813-7DDDC5C5AE9C}" type="presOf" srcId="{F1436CC6-5CB7-4D8A-B2DD-39D9F945CA1F}" destId="{A4760C84-910B-4736-9687-B589B5C55F0F}" srcOrd="0" destOrd="0" presId="urn:microsoft.com/office/officeart/2005/8/layout/process2"/>
    <dgm:cxn modelId="{FD036D4D-2918-4C17-A794-A096D31A5668}" type="presOf" srcId="{4C90BC94-BE50-45CC-8CCC-707FCF3EA8DF}" destId="{71D1CAC5-978D-4AE9-9248-0EC354990BF9}" srcOrd="0" destOrd="0" presId="urn:microsoft.com/office/officeart/2005/8/layout/process2"/>
    <dgm:cxn modelId="{0E9DDF6D-1A52-445B-9F83-73D41D75A389}" type="presOf" srcId="{DEA37644-5148-454B-9F22-9088BC6A5A7A}" destId="{1A33FC76-89CB-40F5-A34C-5AD5CD982BB8}" srcOrd="1" destOrd="0" presId="urn:microsoft.com/office/officeart/2005/8/layout/process2"/>
    <dgm:cxn modelId="{2E1F0772-D0D1-4351-AF87-C928CF7C1C2D}" type="presOf" srcId="{C551D934-F930-41A8-8DE0-1C6315B7AAE1}" destId="{9A35F0B0-642B-4FF3-AE80-C06F5BA78B36}" srcOrd="1" destOrd="0" presId="urn:microsoft.com/office/officeart/2005/8/layout/process2"/>
    <dgm:cxn modelId="{744CA58B-AB29-4743-BC64-6ADA47AF64BE}" type="presOf" srcId="{DEA37644-5148-454B-9F22-9088BC6A5A7A}" destId="{069D17AB-E04A-4E95-92CF-2AA8E1E84F55}" srcOrd="0" destOrd="0" presId="urn:microsoft.com/office/officeart/2005/8/layout/process2"/>
    <dgm:cxn modelId="{7A76078E-947A-4B32-AE59-49F7FD1CEC41}" srcId="{626B73E4-7F73-4396-B938-C15B921D241D}" destId="{E73C7AC3-E891-42D2-9845-52DCC402CFED}" srcOrd="0" destOrd="0" parTransId="{21D34BE1-DCA6-4651-A7AD-049F1BADF9B0}" sibTransId="{BD93B5AF-CC41-43C7-B500-1444312F061B}"/>
    <dgm:cxn modelId="{BFCB6790-B924-48CF-91B5-0A34B3CA6791}" type="presOf" srcId="{A33029CA-A776-40EC-B46C-81B623ED9D7C}" destId="{8466E111-584D-4D4D-BD9F-CCF393428777}" srcOrd="0" destOrd="0" presId="urn:microsoft.com/office/officeart/2005/8/layout/process2"/>
    <dgm:cxn modelId="{9A792CB1-C55C-4933-A1DC-030CCE4335A4}" srcId="{626B73E4-7F73-4396-B938-C15B921D241D}" destId="{F1436CC6-5CB7-4D8A-B2DD-39D9F945CA1F}" srcOrd="2" destOrd="0" parTransId="{BB6D66B3-1147-48D9-8AB3-81E6033AB345}" sibTransId="{C551D934-F930-41A8-8DE0-1C6315B7AAE1}"/>
    <dgm:cxn modelId="{539B7CB5-DCD0-4764-8A5E-BD23C88950B7}" type="presOf" srcId="{C551D934-F930-41A8-8DE0-1C6315B7AAE1}" destId="{3829FC7E-5F3E-409C-9909-375E0F16E2DD}" srcOrd="0" destOrd="0" presId="urn:microsoft.com/office/officeart/2005/8/layout/process2"/>
    <dgm:cxn modelId="{C0C765DA-1AA6-42E6-9E8D-A3F5ACA81B0F}" srcId="{626B73E4-7F73-4396-B938-C15B921D241D}" destId="{A33029CA-A776-40EC-B46C-81B623ED9D7C}" srcOrd="3" destOrd="0" parTransId="{5DAB1619-FF48-42A2-B262-B0A10F0835B7}" sibTransId="{2B59C954-91AB-4C0C-B4BE-FCABF6623ECC}"/>
    <dgm:cxn modelId="{6D5CBBFD-5517-49FE-B1BB-A803AF85BF3B}" type="presOf" srcId="{BD93B5AF-CC41-43C7-B500-1444312F061B}" destId="{8E90995B-2614-40F5-9223-98E6BE1E26CE}" srcOrd="1" destOrd="0" presId="urn:microsoft.com/office/officeart/2005/8/layout/process2"/>
    <dgm:cxn modelId="{C400E1FE-7615-4CC4-B37A-7A1CE0D46ECC}" type="presOf" srcId="{E73C7AC3-E891-42D2-9845-52DCC402CFED}" destId="{1D97EED5-CAC2-4A71-A37D-E25E8FC8ADA5}" srcOrd="0" destOrd="0" presId="urn:microsoft.com/office/officeart/2005/8/layout/process2"/>
    <dgm:cxn modelId="{6BE722C1-3ED4-489A-B308-A2D2BCF38CFD}" type="presParOf" srcId="{9C4D4A34-45E5-4621-9C1B-78A02BACF556}" destId="{1D97EED5-CAC2-4A71-A37D-E25E8FC8ADA5}" srcOrd="0" destOrd="0" presId="urn:microsoft.com/office/officeart/2005/8/layout/process2"/>
    <dgm:cxn modelId="{5DD95873-01F0-44A3-8A13-10C2127EA1BA}" type="presParOf" srcId="{9C4D4A34-45E5-4621-9C1B-78A02BACF556}" destId="{5B418E17-6080-4969-B32B-CA053788F881}" srcOrd="1" destOrd="0" presId="urn:microsoft.com/office/officeart/2005/8/layout/process2"/>
    <dgm:cxn modelId="{1208614C-DF83-49E2-90DE-758499E2001D}" type="presParOf" srcId="{5B418E17-6080-4969-B32B-CA053788F881}" destId="{8E90995B-2614-40F5-9223-98E6BE1E26CE}" srcOrd="0" destOrd="0" presId="urn:microsoft.com/office/officeart/2005/8/layout/process2"/>
    <dgm:cxn modelId="{AD6806F8-0D87-4265-B32E-C8E59DE79CD2}" type="presParOf" srcId="{9C4D4A34-45E5-4621-9C1B-78A02BACF556}" destId="{71D1CAC5-978D-4AE9-9248-0EC354990BF9}" srcOrd="2" destOrd="0" presId="urn:microsoft.com/office/officeart/2005/8/layout/process2"/>
    <dgm:cxn modelId="{2F37A58B-622B-4041-A5BC-905654F884E7}" type="presParOf" srcId="{9C4D4A34-45E5-4621-9C1B-78A02BACF556}" destId="{069D17AB-E04A-4E95-92CF-2AA8E1E84F55}" srcOrd="3" destOrd="0" presId="urn:microsoft.com/office/officeart/2005/8/layout/process2"/>
    <dgm:cxn modelId="{99C64424-119A-4C3A-B4F0-44BA2EAFDC83}" type="presParOf" srcId="{069D17AB-E04A-4E95-92CF-2AA8E1E84F55}" destId="{1A33FC76-89CB-40F5-A34C-5AD5CD982BB8}" srcOrd="0" destOrd="0" presId="urn:microsoft.com/office/officeart/2005/8/layout/process2"/>
    <dgm:cxn modelId="{138218CA-9E04-4B2E-AA6D-308EFBF66CD7}" type="presParOf" srcId="{9C4D4A34-45E5-4621-9C1B-78A02BACF556}" destId="{A4760C84-910B-4736-9687-B589B5C55F0F}" srcOrd="4" destOrd="0" presId="urn:microsoft.com/office/officeart/2005/8/layout/process2"/>
    <dgm:cxn modelId="{9ABDA64A-E145-429C-892E-65B303A4D912}" type="presParOf" srcId="{9C4D4A34-45E5-4621-9C1B-78A02BACF556}" destId="{3829FC7E-5F3E-409C-9909-375E0F16E2DD}" srcOrd="5" destOrd="0" presId="urn:microsoft.com/office/officeart/2005/8/layout/process2"/>
    <dgm:cxn modelId="{D9D17779-F4DB-4EA1-A7EB-A50F80112B30}" type="presParOf" srcId="{3829FC7E-5F3E-409C-9909-375E0F16E2DD}" destId="{9A35F0B0-642B-4FF3-AE80-C06F5BA78B36}" srcOrd="0" destOrd="0" presId="urn:microsoft.com/office/officeart/2005/8/layout/process2"/>
    <dgm:cxn modelId="{4AE2175D-C5C5-4923-A11D-492FD94D3701}" type="presParOf" srcId="{9C4D4A34-45E5-4621-9C1B-78A02BACF556}" destId="{8466E111-584D-4D4D-BD9F-CCF393428777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6B73E4-7F73-4396-B938-C15B921D241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3C7AC3-E891-42D2-9845-52DCC402CFED}">
      <dgm:prSet phldrT="[Text]" phldr="0"/>
      <dgm:spPr/>
      <dgm:t>
        <a:bodyPr/>
        <a:lstStyle/>
        <a:p>
          <a:r>
            <a:rPr lang="en-US"/>
            <a:t>Liquid Culture of Bacteria</a:t>
          </a:r>
          <a:endParaRPr lang="en-US" dirty="0"/>
        </a:p>
      </dgm:t>
    </dgm:pt>
    <dgm:pt modelId="{21D34BE1-DCA6-4651-A7AD-049F1BADF9B0}" type="parTrans" cxnId="{7A76078E-947A-4B32-AE59-49F7FD1CEC41}">
      <dgm:prSet/>
      <dgm:spPr/>
      <dgm:t>
        <a:bodyPr/>
        <a:lstStyle/>
        <a:p>
          <a:endParaRPr lang="en-US"/>
        </a:p>
      </dgm:t>
    </dgm:pt>
    <dgm:pt modelId="{BD93B5AF-CC41-43C7-B500-1444312F061B}" type="sibTrans" cxnId="{7A76078E-947A-4B32-AE59-49F7FD1CEC41}">
      <dgm:prSet/>
      <dgm:spPr/>
      <dgm:t>
        <a:bodyPr/>
        <a:lstStyle/>
        <a:p>
          <a:endParaRPr lang="en-US"/>
        </a:p>
      </dgm:t>
    </dgm:pt>
    <dgm:pt modelId="{5F4A3FC6-2BF9-477A-B6E7-F41F49AFD563}">
      <dgm:prSet phldrT="[Text]" phldr="0"/>
      <dgm:spPr/>
      <dgm:t>
        <a:bodyPr/>
        <a:lstStyle/>
        <a:p>
          <a:r>
            <a:rPr lang="en-US"/>
            <a:t>DNA Extraction</a:t>
          </a:r>
          <a:endParaRPr lang="en-US" dirty="0"/>
        </a:p>
      </dgm:t>
    </dgm:pt>
    <dgm:pt modelId="{B3E06F66-000E-4702-855C-0707906E5F3B}" type="parTrans" cxnId="{022FD6EF-302C-48A3-B0CA-D722506134CA}">
      <dgm:prSet/>
      <dgm:spPr/>
      <dgm:t>
        <a:bodyPr/>
        <a:lstStyle/>
        <a:p>
          <a:endParaRPr lang="en-US"/>
        </a:p>
      </dgm:t>
    </dgm:pt>
    <dgm:pt modelId="{838F7C77-39D1-4CEA-B172-97F4CBD70250}" type="sibTrans" cxnId="{022FD6EF-302C-48A3-B0CA-D722506134CA}">
      <dgm:prSet/>
      <dgm:spPr/>
      <dgm:t>
        <a:bodyPr/>
        <a:lstStyle/>
        <a:p>
          <a:endParaRPr lang="en-US"/>
        </a:p>
      </dgm:t>
    </dgm:pt>
    <dgm:pt modelId="{69118410-CE06-4ED9-89FD-5A982D3AB067}">
      <dgm:prSet phldrT="[Text]" phldr="0"/>
      <dgm:spPr/>
      <dgm:t>
        <a:bodyPr/>
        <a:lstStyle/>
        <a:p>
          <a:r>
            <a:rPr lang="en-US"/>
            <a:t>Mail to SeqCenter</a:t>
          </a:r>
          <a:endParaRPr lang="en-US" dirty="0"/>
        </a:p>
      </dgm:t>
    </dgm:pt>
    <dgm:pt modelId="{A8BD327F-A463-4BDA-BBF7-E4E516A7D9A4}" type="parTrans" cxnId="{9AEF89C9-B985-43AE-BF52-71AC0287E295}">
      <dgm:prSet/>
      <dgm:spPr/>
      <dgm:t>
        <a:bodyPr/>
        <a:lstStyle/>
        <a:p>
          <a:endParaRPr lang="en-US"/>
        </a:p>
      </dgm:t>
    </dgm:pt>
    <dgm:pt modelId="{DEA0B469-7D22-4463-94F5-D87EB5A5D8EE}" type="sibTrans" cxnId="{9AEF89C9-B985-43AE-BF52-71AC0287E295}">
      <dgm:prSet/>
      <dgm:spPr/>
      <dgm:t>
        <a:bodyPr/>
        <a:lstStyle/>
        <a:p>
          <a:endParaRPr lang="en-US"/>
        </a:p>
      </dgm:t>
    </dgm:pt>
    <dgm:pt modelId="{9C4D4A34-45E5-4621-9C1B-78A02BACF556}" type="pres">
      <dgm:prSet presAssocID="{626B73E4-7F73-4396-B938-C15B921D241D}" presName="linearFlow" presStyleCnt="0">
        <dgm:presLayoutVars>
          <dgm:resizeHandles val="exact"/>
        </dgm:presLayoutVars>
      </dgm:prSet>
      <dgm:spPr/>
    </dgm:pt>
    <dgm:pt modelId="{1D97EED5-CAC2-4A71-A37D-E25E8FC8ADA5}" type="pres">
      <dgm:prSet presAssocID="{E73C7AC3-E891-42D2-9845-52DCC402CFED}" presName="node" presStyleLbl="node1" presStyleIdx="0" presStyleCnt="3">
        <dgm:presLayoutVars>
          <dgm:bulletEnabled val="1"/>
        </dgm:presLayoutVars>
      </dgm:prSet>
      <dgm:spPr/>
    </dgm:pt>
    <dgm:pt modelId="{47B5FAFB-1B7D-43FD-A151-4DB705896D72}" type="pres">
      <dgm:prSet presAssocID="{BD93B5AF-CC41-43C7-B500-1444312F061B}" presName="sibTrans" presStyleLbl="sibTrans2D1" presStyleIdx="0" presStyleCnt="2"/>
      <dgm:spPr/>
    </dgm:pt>
    <dgm:pt modelId="{004E6E4F-0621-4629-A460-776ACE2DB5F1}" type="pres">
      <dgm:prSet presAssocID="{BD93B5AF-CC41-43C7-B500-1444312F061B}" presName="connectorText" presStyleLbl="sibTrans2D1" presStyleIdx="0" presStyleCnt="2"/>
      <dgm:spPr/>
    </dgm:pt>
    <dgm:pt modelId="{C739ACF8-499E-4D2E-9771-0DFD613819DD}" type="pres">
      <dgm:prSet presAssocID="{5F4A3FC6-2BF9-477A-B6E7-F41F49AFD563}" presName="node" presStyleLbl="node1" presStyleIdx="1" presStyleCnt="3">
        <dgm:presLayoutVars>
          <dgm:bulletEnabled val="1"/>
        </dgm:presLayoutVars>
      </dgm:prSet>
      <dgm:spPr/>
    </dgm:pt>
    <dgm:pt modelId="{8F0552B7-8CD1-4B5F-AACE-0053F6E9741F}" type="pres">
      <dgm:prSet presAssocID="{838F7C77-39D1-4CEA-B172-97F4CBD70250}" presName="sibTrans" presStyleLbl="sibTrans2D1" presStyleIdx="1" presStyleCnt="2"/>
      <dgm:spPr/>
    </dgm:pt>
    <dgm:pt modelId="{14C8EBD5-9D70-46E4-B74C-32E056C00F88}" type="pres">
      <dgm:prSet presAssocID="{838F7C77-39D1-4CEA-B172-97F4CBD70250}" presName="connectorText" presStyleLbl="sibTrans2D1" presStyleIdx="1" presStyleCnt="2"/>
      <dgm:spPr/>
    </dgm:pt>
    <dgm:pt modelId="{895764EC-E035-444B-9E6A-883F347F0B79}" type="pres">
      <dgm:prSet presAssocID="{69118410-CE06-4ED9-89FD-5A982D3AB067}" presName="node" presStyleLbl="node1" presStyleIdx="2" presStyleCnt="3">
        <dgm:presLayoutVars>
          <dgm:bulletEnabled val="1"/>
        </dgm:presLayoutVars>
      </dgm:prSet>
      <dgm:spPr/>
    </dgm:pt>
  </dgm:ptLst>
  <dgm:cxnLst>
    <dgm:cxn modelId="{AF4E520A-149D-4BBD-A88A-760DCAB0E11D}" type="presOf" srcId="{626B73E4-7F73-4396-B938-C15B921D241D}" destId="{9C4D4A34-45E5-4621-9C1B-78A02BACF556}" srcOrd="0" destOrd="0" presId="urn:microsoft.com/office/officeart/2005/8/layout/process2"/>
    <dgm:cxn modelId="{94049F23-CD97-4636-9A3B-E898EC8EC4D9}" type="presOf" srcId="{69118410-CE06-4ED9-89FD-5A982D3AB067}" destId="{895764EC-E035-444B-9E6A-883F347F0B79}" srcOrd="0" destOrd="0" presId="urn:microsoft.com/office/officeart/2005/8/layout/process2"/>
    <dgm:cxn modelId="{3A224D61-9AE4-4472-A7DB-D43B5A94B140}" type="presOf" srcId="{BD93B5AF-CC41-43C7-B500-1444312F061B}" destId="{47B5FAFB-1B7D-43FD-A151-4DB705896D72}" srcOrd="0" destOrd="0" presId="urn:microsoft.com/office/officeart/2005/8/layout/process2"/>
    <dgm:cxn modelId="{511E296D-9096-4514-9508-71F4D0AD127B}" type="presOf" srcId="{838F7C77-39D1-4CEA-B172-97F4CBD70250}" destId="{8F0552B7-8CD1-4B5F-AACE-0053F6E9741F}" srcOrd="0" destOrd="0" presId="urn:microsoft.com/office/officeart/2005/8/layout/process2"/>
    <dgm:cxn modelId="{7A76078E-947A-4B32-AE59-49F7FD1CEC41}" srcId="{626B73E4-7F73-4396-B938-C15B921D241D}" destId="{E73C7AC3-E891-42D2-9845-52DCC402CFED}" srcOrd="0" destOrd="0" parTransId="{21D34BE1-DCA6-4651-A7AD-049F1BADF9B0}" sibTransId="{BD93B5AF-CC41-43C7-B500-1444312F061B}"/>
    <dgm:cxn modelId="{F62DA0AD-54EE-445D-86A1-53CADCFFA21E}" type="presOf" srcId="{5F4A3FC6-2BF9-477A-B6E7-F41F49AFD563}" destId="{C739ACF8-499E-4D2E-9771-0DFD613819DD}" srcOrd="0" destOrd="0" presId="urn:microsoft.com/office/officeart/2005/8/layout/process2"/>
    <dgm:cxn modelId="{9AEF89C9-B985-43AE-BF52-71AC0287E295}" srcId="{626B73E4-7F73-4396-B938-C15B921D241D}" destId="{69118410-CE06-4ED9-89FD-5A982D3AB067}" srcOrd="2" destOrd="0" parTransId="{A8BD327F-A463-4BDA-BBF7-E4E516A7D9A4}" sibTransId="{DEA0B469-7D22-4463-94F5-D87EB5A5D8EE}"/>
    <dgm:cxn modelId="{B4AAF1E5-7002-4594-B4E7-DB9403BB483A}" type="presOf" srcId="{BD93B5AF-CC41-43C7-B500-1444312F061B}" destId="{004E6E4F-0621-4629-A460-776ACE2DB5F1}" srcOrd="1" destOrd="0" presId="urn:microsoft.com/office/officeart/2005/8/layout/process2"/>
    <dgm:cxn modelId="{573CF1ED-231D-469D-B5D7-47C5B3B5A76A}" type="presOf" srcId="{838F7C77-39D1-4CEA-B172-97F4CBD70250}" destId="{14C8EBD5-9D70-46E4-B74C-32E056C00F88}" srcOrd="1" destOrd="0" presId="urn:microsoft.com/office/officeart/2005/8/layout/process2"/>
    <dgm:cxn modelId="{022FD6EF-302C-48A3-B0CA-D722506134CA}" srcId="{626B73E4-7F73-4396-B938-C15B921D241D}" destId="{5F4A3FC6-2BF9-477A-B6E7-F41F49AFD563}" srcOrd="1" destOrd="0" parTransId="{B3E06F66-000E-4702-855C-0707906E5F3B}" sibTransId="{838F7C77-39D1-4CEA-B172-97F4CBD70250}"/>
    <dgm:cxn modelId="{C400E1FE-7615-4CC4-B37A-7A1CE0D46ECC}" type="presOf" srcId="{E73C7AC3-E891-42D2-9845-52DCC402CFED}" destId="{1D97EED5-CAC2-4A71-A37D-E25E8FC8ADA5}" srcOrd="0" destOrd="0" presId="urn:microsoft.com/office/officeart/2005/8/layout/process2"/>
    <dgm:cxn modelId="{6BE722C1-3ED4-489A-B308-A2D2BCF38CFD}" type="presParOf" srcId="{9C4D4A34-45E5-4621-9C1B-78A02BACF556}" destId="{1D97EED5-CAC2-4A71-A37D-E25E8FC8ADA5}" srcOrd="0" destOrd="0" presId="urn:microsoft.com/office/officeart/2005/8/layout/process2"/>
    <dgm:cxn modelId="{A81168AA-ADBC-4D18-AE33-FAFEC1E5DB2B}" type="presParOf" srcId="{9C4D4A34-45E5-4621-9C1B-78A02BACF556}" destId="{47B5FAFB-1B7D-43FD-A151-4DB705896D72}" srcOrd="1" destOrd="0" presId="urn:microsoft.com/office/officeart/2005/8/layout/process2"/>
    <dgm:cxn modelId="{37749A20-6820-4845-B8AA-69BAD9790EB9}" type="presParOf" srcId="{47B5FAFB-1B7D-43FD-A151-4DB705896D72}" destId="{004E6E4F-0621-4629-A460-776ACE2DB5F1}" srcOrd="0" destOrd="0" presId="urn:microsoft.com/office/officeart/2005/8/layout/process2"/>
    <dgm:cxn modelId="{8D1FFF12-C524-4836-93DA-987F31691964}" type="presParOf" srcId="{9C4D4A34-45E5-4621-9C1B-78A02BACF556}" destId="{C739ACF8-499E-4D2E-9771-0DFD613819DD}" srcOrd="2" destOrd="0" presId="urn:microsoft.com/office/officeart/2005/8/layout/process2"/>
    <dgm:cxn modelId="{08F7509E-33A7-466D-B3AB-6DC5E6DB56E2}" type="presParOf" srcId="{9C4D4A34-45E5-4621-9C1B-78A02BACF556}" destId="{8F0552B7-8CD1-4B5F-AACE-0053F6E9741F}" srcOrd="3" destOrd="0" presId="urn:microsoft.com/office/officeart/2005/8/layout/process2"/>
    <dgm:cxn modelId="{D626A739-0E8E-4ACD-AB7A-F876832D6E99}" type="presParOf" srcId="{8F0552B7-8CD1-4B5F-AACE-0053F6E9741F}" destId="{14C8EBD5-9D70-46E4-B74C-32E056C00F88}" srcOrd="0" destOrd="0" presId="urn:microsoft.com/office/officeart/2005/8/layout/process2"/>
    <dgm:cxn modelId="{5856320C-1123-4682-8613-C0B773AA08E0}" type="presParOf" srcId="{9C4D4A34-45E5-4621-9C1B-78A02BACF556}" destId="{895764EC-E035-444B-9E6A-883F347F0B79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85B3B-54B2-4846-AFF1-0CD2E3ABF7C8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254000" bIns="206113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Concept Formation </a:t>
          </a:r>
        </a:p>
      </dsp:txBody>
      <dsp:txXfrm>
        <a:off x="800340" y="334614"/>
        <a:ext cx="8590330" cy="649175"/>
      </dsp:txXfrm>
    </dsp:sp>
    <dsp:sp modelId="{E41170A6-3EC7-4EB1-82FC-8284358325F6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Pre-2021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Individuals Involved: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- Mo Kaze*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- Mark </a:t>
          </a:r>
          <a:r>
            <a:rPr lang="en-US" sz="2100" kern="1200" dirty="0" err="1"/>
            <a:t>Sistrom</a:t>
          </a:r>
          <a:r>
            <a:rPr lang="en-US" sz="2100" kern="1200" dirty="0"/>
            <a:t>*</a:t>
          </a:r>
        </a:p>
      </dsp:txBody>
      <dsp:txXfrm>
        <a:off x="800340" y="1011243"/>
        <a:ext cx="2745795" cy="2501103"/>
      </dsp:txXfrm>
    </dsp:sp>
    <dsp:sp modelId="{B127BAA9-F4C7-4535-B6F5-077A7E2638B9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254000" bIns="206113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Bacteria Isolation</a:t>
          </a:r>
        </a:p>
      </dsp:txBody>
      <dsp:txXfrm>
        <a:off x="3546135" y="767398"/>
        <a:ext cx="5844535" cy="649175"/>
      </dsp:txXfrm>
    </dsp:sp>
    <dsp:sp modelId="{1894EB19-339E-460F-B681-2F6571DBF6AE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2021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Individuals Involved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- Shelby Smith*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- Riley Smith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- Spencer Leavitt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- Trent Groesbeck</a:t>
          </a:r>
        </a:p>
      </dsp:txBody>
      <dsp:txXfrm>
        <a:off x="3546135" y="1444027"/>
        <a:ext cx="2745795" cy="2501103"/>
      </dsp:txXfrm>
    </dsp:sp>
    <dsp:sp modelId="{975C44A3-E4C5-4E8F-B0D3-0D2396A81B44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254000" bIns="206113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Sequence Generation</a:t>
          </a:r>
        </a:p>
      </dsp:txBody>
      <dsp:txXfrm>
        <a:off x="6291930" y="1200182"/>
        <a:ext cx="3098740" cy="649175"/>
      </dsp:txXfrm>
    </dsp:sp>
    <dsp:sp modelId="{228AF38C-9631-44D1-A959-BBF32CD61486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2024 - Current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Individuals Involved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- Tyler LeBaron*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- Davis Stobbe*</a:t>
          </a:r>
        </a:p>
      </dsp:txBody>
      <dsp:txXfrm>
        <a:off x="6291930" y="1876811"/>
        <a:ext cx="2745795" cy="2464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97EED5-CAC2-4A71-A37D-E25E8FC8ADA5}">
      <dsp:nvSpPr>
        <dsp:cNvPr id="0" name=""/>
        <dsp:cNvSpPr/>
      </dsp:nvSpPr>
      <dsp:spPr>
        <a:xfrm>
          <a:off x="145766" y="2124"/>
          <a:ext cx="2129934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Swab Surface</a:t>
          </a:r>
        </a:p>
      </dsp:txBody>
      <dsp:txXfrm>
        <a:off x="168915" y="25273"/>
        <a:ext cx="2083636" cy="744081"/>
      </dsp:txXfrm>
    </dsp:sp>
    <dsp:sp modelId="{5B418E17-6080-4969-B32B-CA053788F881}">
      <dsp:nvSpPr>
        <dsp:cNvPr id="0" name=""/>
        <dsp:cNvSpPr/>
      </dsp:nvSpPr>
      <dsp:spPr>
        <a:xfrm rot="5400000">
          <a:off x="1062537" y="81226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104032" y="841902"/>
        <a:ext cx="213402" cy="207474"/>
      </dsp:txXfrm>
    </dsp:sp>
    <dsp:sp modelId="{71D1CAC5-978D-4AE9-9248-0EC354990BF9}">
      <dsp:nvSpPr>
        <dsp:cNvPr id="0" name=""/>
        <dsp:cNvSpPr/>
      </dsp:nvSpPr>
      <dsp:spPr>
        <a:xfrm>
          <a:off x="145766" y="1187694"/>
          <a:ext cx="2129934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“yellow” colony</a:t>
          </a:r>
        </a:p>
      </dsp:txBody>
      <dsp:txXfrm>
        <a:off x="168915" y="1210843"/>
        <a:ext cx="2083636" cy="744081"/>
      </dsp:txXfrm>
    </dsp:sp>
    <dsp:sp modelId="{069D17AB-E04A-4E95-92CF-2AA8E1E84F55}">
      <dsp:nvSpPr>
        <dsp:cNvPr id="0" name=""/>
        <dsp:cNvSpPr/>
      </dsp:nvSpPr>
      <dsp:spPr>
        <a:xfrm rot="5400000">
          <a:off x="1062537" y="199783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104032" y="2027472"/>
        <a:ext cx="213402" cy="207474"/>
      </dsp:txXfrm>
    </dsp:sp>
    <dsp:sp modelId="{A4760C84-910B-4736-9687-B589B5C55F0F}">
      <dsp:nvSpPr>
        <dsp:cNvPr id="0" name=""/>
        <dsp:cNvSpPr/>
      </dsp:nvSpPr>
      <dsp:spPr>
        <a:xfrm>
          <a:off x="145766" y="2373263"/>
          <a:ext cx="2129934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Repeat 3x to ensure isolation	</a:t>
          </a:r>
        </a:p>
      </dsp:txBody>
      <dsp:txXfrm>
        <a:off x="168915" y="2396412"/>
        <a:ext cx="2083636" cy="744081"/>
      </dsp:txXfrm>
    </dsp:sp>
    <dsp:sp modelId="{3829FC7E-5F3E-409C-9909-375E0F16E2DD}">
      <dsp:nvSpPr>
        <dsp:cNvPr id="0" name=""/>
        <dsp:cNvSpPr/>
      </dsp:nvSpPr>
      <dsp:spPr>
        <a:xfrm rot="5400000">
          <a:off x="1062537" y="318340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104032" y="3213042"/>
        <a:ext cx="213402" cy="207474"/>
      </dsp:txXfrm>
    </dsp:sp>
    <dsp:sp modelId="{8466E111-584D-4D4D-BD9F-CCF393428777}">
      <dsp:nvSpPr>
        <dsp:cNvPr id="0" name=""/>
        <dsp:cNvSpPr/>
      </dsp:nvSpPr>
      <dsp:spPr>
        <a:xfrm>
          <a:off x="145766" y="3558833"/>
          <a:ext cx="2129934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Evaluate Properties of Isolate</a:t>
          </a:r>
          <a:endParaRPr lang="en-US" sz="1800" kern="1200" dirty="0"/>
        </a:p>
      </dsp:txBody>
      <dsp:txXfrm>
        <a:off x="168915" y="3581982"/>
        <a:ext cx="2083636" cy="7440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97EED5-CAC2-4A71-A37D-E25E8FC8ADA5}">
      <dsp:nvSpPr>
        <dsp:cNvPr id="0" name=""/>
        <dsp:cNvSpPr/>
      </dsp:nvSpPr>
      <dsp:spPr>
        <a:xfrm>
          <a:off x="145766" y="2124"/>
          <a:ext cx="2129934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Swab Surface</a:t>
          </a:r>
        </a:p>
      </dsp:txBody>
      <dsp:txXfrm>
        <a:off x="168915" y="25273"/>
        <a:ext cx="2083636" cy="744081"/>
      </dsp:txXfrm>
    </dsp:sp>
    <dsp:sp modelId="{5B418E17-6080-4969-B32B-CA053788F881}">
      <dsp:nvSpPr>
        <dsp:cNvPr id="0" name=""/>
        <dsp:cNvSpPr/>
      </dsp:nvSpPr>
      <dsp:spPr>
        <a:xfrm rot="5400000">
          <a:off x="1062537" y="81226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104032" y="841902"/>
        <a:ext cx="213402" cy="207474"/>
      </dsp:txXfrm>
    </dsp:sp>
    <dsp:sp modelId="{71D1CAC5-978D-4AE9-9248-0EC354990BF9}">
      <dsp:nvSpPr>
        <dsp:cNvPr id="0" name=""/>
        <dsp:cNvSpPr/>
      </dsp:nvSpPr>
      <dsp:spPr>
        <a:xfrm>
          <a:off x="145766" y="1187694"/>
          <a:ext cx="2129934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“yellow” colony</a:t>
          </a:r>
        </a:p>
      </dsp:txBody>
      <dsp:txXfrm>
        <a:off x="168915" y="1210843"/>
        <a:ext cx="2083636" cy="744081"/>
      </dsp:txXfrm>
    </dsp:sp>
    <dsp:sp modelId="{069D17AB-E04A-4E95-92CF-2AA8E1E84F55}">
      <dsp:nvSpPr>
        <dsp:cNvPr id="0" name=""/>
        <dsp:cNvSpPr/>
      </dsp:nvSpPr>
      <dsp:spPr>
        <a:xfrm rot="5400000">
          <a:off x="1062537" y="199783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104032" y="2027472"/>
        <a:ext cx="213402" cy="207474"/>
      </dsp:txXfrm>
    </dsp:sp>
    <dsp:sp modelId="{A4760C84-910B-4736-9687-B589B5C55F0F}">
      <dsp:nvSpPr>
        <dsp:cNvPr id="0" name=""/>
        <dsp:cNvSpPr/>
      </dsp:nvSpPr>
      <dsp:spPr>
        <a:xfrm>
          <a:off x="145766" y="2373263"/>
          <a:ext cx="2129934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Repeat 3x to ensure isolation	</a:t>
          </a:r>
        </a:p>
      </dsp:txBody>
      <dsp:txXfrm>
        <a:off x="168915" y="2396412"/>
        <a:ext cx="2083636" cy="744081"/>
      </dsp:txXfrm>
    </dsp:sp>
    <dsp:sp modelId="{3829FC7E-5F3E-409C-9909-375E0F16E2DD}">
      <dsp:nvSpPr>
        <dsp:cNvPr id="0" name=""/>
        <dsp:cNvSpPr/>
      </dsp:nvSpPr>
      <dsp:spPr>
        <a:xfrm rot="5400000">
          <a:off x="1062537" y="318340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104032" y="3213042"/>
        <a:ext cx="213402" cy="207474"/>
      </dsp:txXfrm>
    </dsp:sp>
    <dsp:sp modelId="{8466E111-584D-4D4D-BD9F-CCF393428777}">
      <dsp:nvSpPr>
        <dsp:cNvPr id="0" name=""/>
        <dsp:cNvSpPr/>
      </dsp:nvSpPr>
      <dsp:spPr>
        <a:xfrm>
          <a:off x="145766" y="3558833"/>
          <a:ext cx="2129934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Evaluate Properties of Isolate</a:t>
          </a:r>
          <a:endParaRPr lang="en-US" sz="1800" kern="1200" dirty="0"/>
        </a:p>
      </dsp:txBody>
      <dsp:txXfrm>
        <a:off x="168915" y="3581982"/>
        <a:ext cx="2083636" cy="7440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97EED5-CAC2-4A71-A37D-E25E8FC8ADA5}">
      <dsp:nvSpPr>
        <dsp:cNvPr id="0" name=""/>
        <dsp:cNvSpPr/>
      </dsp:nvSpPr>
      <dsp:spPr>
        <a:xfrm>
          <a:off x="145766" y="2124"/>
          <a:ext cx="2129934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Swab Surface</a:t>
          </a:r>
        </a:p>
      </dsp:txBody>
      <dsp:txXfrm>
        <a:off x="168915" y="25273"/>
        <a:ext cx="2083636" cy="744081"/>
      </dsp:txXfrm>
    </dsp:sp>
    <dsp:sp modelId="{5B418E17-6080-4969-B32B-CA053788F881}">
      <dsp:nvSpPr>
        <dsp:cNvPr id="0" name=""/>
        <dsp:cNvSpPr/>
      </dsp:nvSpPr>
      <dsp:spPr>
        <a:xfrm rot="5400000">
          <a:off x="1062537" y="81226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104032" y="841902"/>
        <a:ext cx="213402" cy="207474"/>
      </dsp:txXfrm>
    </dsp:sp>
    <dsp:sp modelId="{71D1CAC5-978D-4AE9-9248-0EC354990BF9}">
      <dsp:nvSpPr>
        <dsp:cNvPr id="0" name=""/>
        <dsp:cNvSpPr/>
      </dsp:nvSpPr>
      <dsp:spPr>
        <a:xfrm>
          <a:off x="145766" y="1187694"/>
          <a:ext cx="2129934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“yellow” colony</a:t>
          </a:r>
        </a:p>
      </dsp:txBody>
      <dsp:txXfrm>
        <a:off x="168915" y="1210843"/>
        <a:ext cx="2083636" cy="744081"/>
      </dsp:txXfrm>
    </dsp:sp>
    <dsp:sp modelId="{069D17AB-E04A-4E95-92CF-2AA8E1E84F55}">
      <dsp:nvSpPr>
        <dsp:cNvPr id="0" name=""/>
        <dsp:cNvSpPr/>
      </dsp:nvSpPr>
      <dsp:spPr>
        <a:xfrm rot="5400000">
          <a:off x="1062537" y="199783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104032" y="2027472"/>
        <a:ext cx="213402" cy="207474"/>
      </dsp:txXfrm>
    </dsp:sp>
    <dsp:sp modelId="{A4760C84-910B-4736-9687-B589B5C55F0F}">
      <dsp:nvSpPr>
        <dsp:cNvPr id="0" name=""/>
        <dsp:cNvSpPr/>
      </dsp:nvSpPr>
      <dsp:spPr>
        <a:xfrm>
          <a:off x="145766" y="2373263"/>
          <a:ext cx="2129934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Repeat 3x to ensure isolation	</a:t>
          </a:r>
        </a:p>
      </dsp:txBody>
      <dsp:txXfrm>
        <a:off x="168915" y="2396412"/>
        <a:ext cx="2083636" cy="744081"/>
      </dsp:txXfrm>
    </dsp:sp>
    <dsp:sp modelId="{3829FC7E-5F3E-409C-9909-375E0F16E2DD}">
      <dsp:nvSpPr>
        <dsp:cNvPr id="0" name=""/>
        <dsp:cNvSpPr/>
      </dsp:nvSpPr>
      <dsp:spPr>
        <a:xfrm rot="5400000">
          <a:off x="1062537" y="318340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104032" y="3213042"/>
        <a:ext cx="213402" cy="207474"/>
      </dsp:txXfrm>
    </dsp:sp>
    <dsp:sp modelId="{8466E111-584D-4D4D-BD9F-CCF393428777}">
      <dsp:nvSpPr>
        <dsp:cNvPr id="0" name=""/>
        <dsp:cNvSpPr/>
      </dsp:nvSpPr>
      <dsp:spPr>
        <a:xfrm>
          <a:off x="145766" y="3558833"/>
          <a:ext cx="2129934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Evaluate Properties of Isolate</a:t>
          </a:r>
          <a:endParaRPr lang="en-US" sz="1800" kern="1200" dirty="0"/>
        </a:p>
      </dsp:txBody>
      <dsp:txXfrm>
        <a:off x="168915" y="3581982"/>
        <a:ext cx="2083636" cy="7440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97EED5-CAC2-4A71-A37D-E25E8FC8ADA5}">
      <dsp:nvSpPr>
        <dsp:cNvPr id="0" name=""/>
        <dsp:cNvSpPr/>
      </dsp:nvSpPr>
      <dsp:spPr>
        <a:xfrm>
          <a:off x="231682" y="0"/>
          <a:ext cx="1958102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Liquid Culture of Bacteria</a:t>
          </a:r>
          <a:endParaRPr lang="en-US" sz="2200" kern="1200" dirty="0"/>
        </a:p>
      </dsp:txBody>
      <dsp:txXfrm>
        <a:off x="263544" y="31862"/>
        <a:ext cx="1894378" cy="1024110"/>
      </dsp:txXfrm>
    </dsp:sp>
    <dsp:sp modelId="{47B5FAFB-1B7D-43FD-A151-4DB705896D72}">
      <dsp:nvSpPr>
        <dsp:cNvPr id="0" name=""/>
        <dsp:cNvSpPr/>
      </dsp:nvSpPr>
      <dsp:spPr>
        <a:xfrm rot="5400000">
          <a:off x="1006764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1063876" y="1155824"/>
        <a:ext cx="293715" cy="285556"/>
      </dsp:txXfrm>
    </dsp:sp>
    <dsp:sp modelId="{C739ACF8-499E-4D2E-9771-0DFD613819DD}">
      <dsp:nvSpPr>
        <dsp:cNvPr id="0" name=""/>
        <dsp:cNvSpPr/>
      </dsp:nvSpPr>
      <dsp:spPr>
        <a:xfrm>
          <a:off x="231682" y="1631751"/>
          <a:ext cx="1958102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DNA Extraction</a:t>
          </a:r>
          <a:endParaRPr lang="en-US" sz="2200" kern="1200" dirty="0"/>
        </a:p>
      </dsp:txBody>
      <dsp:txXfrm>
        <a:off x="263544" y="1663613"/>
        <a:ext cx="1894378" cy="1024110"/>
      </dsp:txXfrm>
    </dsp:sp>
    <dsp:sp modelId="{8F0552B7-8CD1-4B5F-AACE-0053F6E9741F}">
      <dsp:nvSpPr>
        <dsp:cNvPr id="0" name=""/>
        <dsp:cNvSpPr/>
      </dsp:nvSpPr>
      <dsp:spPr>
        <a:xfrm rot="5400000">
          <a:off x="1006764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1063876" y="2787576"/>
        <a:ext cx="293715" cy="285556"/>
      </dsp:txXfrm>
    </dsp:sp>
    <dsp:sp modelId="{895764EC-E035-444B-9E6A-883F347F0B79}">
      <dsp:nvSpPr>
        <dsp:cNvPr id="0" name=""/>
        <dsp:cNvSpPr/>
      </dsp:nvSpPr>
      <dsp:spPr>
        <a:xfrm>
          <a:off x="231682" y="3263503"/>
          <a:ext cx="1958102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Mail to SeqCenter</a:t>
          </a:r>
          <a:endParaRPr lang="en-US" sz="2200" kern="1200" dirty="0"/>
        </a:p>
      </dsp:txBody>
      <dsp:txXfrm>
        <a:off x="263544" y="3295365"/>
        <a:ext cx="1894378" cy="1024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06F4-2DD6-9F45-32D0-9C7960A32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23500-F0D9-ED91-6942-24E3E3145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3682-C8A5-483E-976D-AD356CD5E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59AD-948E-4B83-8BB7-B252F75BEE87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F67F4-0B1E-1839-3B3C-35E6F5189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4EC44-DDEA-D685-D5C2-FDF8C198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AFF7-6A5C-4E2D-A6E8-6A2507714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24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656C-4A90-2E7E-329E-1B13FAEE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13B52-0813-3668-133D-308EB8B49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47A5B-017D-78CC-3A46-AF61FFE0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59AD-948E-4B83-8BB7-B252F75BEE87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0227D-857C-554B-F7B6-54D405E6C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337C5-7F92-1215-DF2F-AE03AA7C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AFF7-6A5C-4E2D-A6E8-6A2507714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2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8CAF0-FF87-0C14-E01D-3ECA7872EB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1124D7-2AD4-7F2B-BB9C-37A7F6413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D0954-3A10-DBC1-02B1-ABDC7AA3F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59AD-948E-4B83-8BB7-B252F75BEE87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EF0D3-4508-BCBB-F639-0E192649C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AE291-0CB0-169F-B387-3DD34E84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AFF7-6A5C-4E2D-A6E8-6A2507714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67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0746-4040-D9E0-864D-8F3CE112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CABF7-E89D-2A9E-E4EF-3D767E479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DBC9B-391B-D160-97F3-1FF90354D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59AD-948E-4B83-8BB7-B252F75BEE87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B4A62-7A2B-56FD-A5F8-DEF9A1C7A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39075-FF91-598E-2837-67472DDE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AFF7-6A5C-4E2D-A6E8-6A2507714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76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746A9-A548-3EF7-954E-C4DBB9A49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C66EE-63A1-6BAF-80B8-336148C2B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49F3D-8228-9546-D2A2-6AA97C010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59AD-948E-4B83-8BB7-B252F75BEE87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91E23-F7AD-039B-BDE8-066D4307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BADD-B3B6-BC7F-BDFE-C8E704CDE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AFF7-6A5C-4E2D-A6E8-6A2507714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94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2EB4-AC6E-582A-B588-7EF396C2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438CC-62E9-3472-0CDB-53A6AF416A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ECEF48-91ED-287C-6D79-6BA5503B8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87368-B78C-6FB1-33CF-992DB45A3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59AD-948E-4B83-8BB7-B252F75BEE87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A1CB9-89AF-078E-2BF8-2400F1060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8F92F-C14E-B788-3FEB-01E76945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AFF7-6A5C-4E2D-A6E8-6A2507714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99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F5040-9CAA-3D6C-7F14-D512F8264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E8A85-6D9D-23CD-4571-6D3F9999F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E1ABF-737D-55EF-AA89-D707E4DA4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BB16A-02A3-8B2E-3C84-EF3463869C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0EFAA0-4560-9539-43CB-842939460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3C5A-568E-D48F-BA1F-3B0849CC1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59AD-948E-4B83-8BB7-B252F75BEE87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78F506-2D2A-3C79-36F6-816CA6494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FAE528-103A-3C45-09FB-0DA688150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AFF7-6A5C-4E2D-A6E8-6A2507714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63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5415-87D3-7411-C5F7-08EB2D185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6BC2B4-6247-6A5A-5E41-88A3ECB48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59AD-948E-4B83-8BB7-B252F75BEE87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03E2F-6ABD-BB76-F0B5-A97E5A42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FFA1B-164D-C8F8-543E-19A977D93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AFF7-6A5C-4E2D-A6E8-6A2507714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08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515D7-9D13-FC54-E367-4A488D84D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59AD-948E-4B83-8BB7-B252F75BEE87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C3E3CD-7259-6F72-D82B-49D205CC3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802E8-2AF6-E13C-6ECC-9ED993AFB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AFF7-6A5C-4E2D-A6E8-6A2507714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97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D8222-18A2-5781-C112-54CAF6095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E6E4-B018-5C65-50AF-FA6886F65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42C44-D566-0FFC-5608-2FDC37392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6F715-AFCA-3E3F-D79B-A75875F07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59AD-948E-4B83-8BB7-B252F75BEE87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C527B-AB6E-EA91-20BA-0E5DCBAF8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A50D6F-E84D-2B42-217B-988EFC8D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AFF7-6A5C-4E2D-A6E8-6A2507714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70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E949-8295-E5BC-CDBF-C19DC16D2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C5F7F7-9DA2-21AC-DE55-C98E51F77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37ED4-7365-250C-6989-41E02F585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45FFE-13C9-2782-D4C8-D8341E0C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59AD-948E-4B83-8BB7-B252F75BEE87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55929-3E3B-B817-59CE-74AF81F67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FE63A-E02A-8412-2A36-741535D74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AFF7-6A5C-4E2D-A6E8-6A2507714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21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CCAB12-8258-5EE7-5322-A434AD80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C5504-C96E-C665-25F3-EC8E648D9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CAE11-BD96-7547-0953-1507107C20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F859AD-948E-4B83-8BB7-B252F75BEE87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B5985-06CA-932F-43B3-69C88ADC4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CF496-B612-86AC-A895-6FC27F701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07AFF7-6A5C-4E2D-A6E8-6A2507714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2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8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9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journals/veterinary-science/articles/10.3389/fvets.2022.1010728/full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www.nature.com/articles/nrg108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www.science.org/content/article/bacteriums-borrowed-weapon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cell.com/trends/microbiology/fulltext/S0966-842X(16)30191-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sm.org/doi/full/10.1128/spectrum.00128-21" TargetMode="External"/><Relationship Id="rId2" Type="http://schemas.openxmlformats.org/officeDocument/2006/relationships/hyperlink" Target="https://www.microbiologyresearch.org/content/journal/micro/10.1099/mic.0.00107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rontiersin.org/journals/microbiology/articles/10.3389/fmicb.2016.00173/full" TargetMode="External"/><Relationship Id="rId4" Type="http://schemas.openxmlformats.org/officeDocument/2006/relationships/hyperlink" Target="https://www.nature.com/articles/nmicrobiol20174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1C8F-45B6-4613-F62C-943C45703F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Bioinformatics 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0F59A-292C-0347-4FA8-BC72B4ED04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Evaluating Properties of Bacteria Isolated from UVU’s Campus</a:t>
            </a:r>
          </a:p>
        </p:txBody>
      </p:sp>
    </p:spTree>
    <p:extLst>
      <p:ext uri="{BB962C8B-B14F-4D97-AF65-F5344CB8AC3E}">
        <p14:creationId xmlns:p14="http://schemas.microsoft.com/office/powerpoint/2010/main" val="3495892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FDAA-637F-23C8-07D7-D4DA7357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Isolation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B8C43A-378E-E278-F349-B1D54FAF3A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4659184"/>
              </p:ext>
            </p:extLst>
          </p:nvPr>
        </p:nvGraphicFramePr>
        <p:xfrm>
          <a:off x="838200" y="1825625"/>
          <a:ext cx="242146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8" name="Picture 8" descr="4: Obtaining Pure Cultures from a Mixed Population - Biology LibreTexts">
            <a:extLst>
              <a:ext uri="{FF2B5EF4-FFF2-40B4-BE49-F238E27FC236}">
                <a16:creationId xmlns:a16="http://schemas.microsoft.com/office/drawing/2014/main" id="{9F583469-058F-382D-B96D-EABF975F8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7" y="2446866"/>
            <a:ext cx="3557245" cy="344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nnitol Salt Agar: Introduction, Composition, Preparation, Colony Charact">
            <a:extLst>
              <a:ext uri="{FF2B5EF4-FFF2-40B4-BE49-F238E27FC236}">
                <a16:creationId xmlns:a16="http://schemas.microsoft.com/office/drawing/2014/main" id="{95E2406E-0F96-4EC7-AB6C-86124B8D1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614" y="3109648"/>
            <a:ext cx="4786489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673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E34F8-2232-CB23-4197-CAF5AD327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5F80-0847-9F70-D3F3-491092E7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Isolation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1773C7-5C37-7952-3072-09C84BABE9E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242146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4" name="Picture 4" descr="Mannitol Salt Agar: Principle, Uses, and Results • Microbe Online">
            <a:extLst>
              <a:ext uri="{FF2B5EF4-FFF2-40B4-BE49-F238E27FC236}">
                <a16:creationId xmlns:a16="http://schemas.microsoft.com/office/drawing/2014/main" id="{E1690BA7-AF0A-F4EC-0144-54825374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171529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826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16CA2-1305-22DC-900F-677F63AA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C3297-C64B-DBC5-C929-87625FEDE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Isolation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6A3666-DF1E-5D4A-A1DC-77242CC1320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242146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6" name="Picture 6" descr="Kirby-Bauer Test time-lapse with E . coli and S. aureus">
            <a:extLst>
              <a:ext uri="{FF2B5EF4-FFF2-40B4-BE49-F238E27FC236}">
                <a16:creationId xmlns:a16="http://schemas.microsoft.com/office/drawing/2014/main" id="{360D158D-65C0-1F36-4556-500AEBF63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676" y="1690688"/>
            <a:ext cx="4337568" cy="243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505AF1-9E2A-EA24-C128-9645A2BF0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0616" y="3522133"/>
            <a:ext cx="5404408" cy="320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27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8BA8-DED8-CBAE-80B9-D4A51C01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Cancellation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EF535-7A2A-562E-9CDE-2DD12A41D836}"/>
              </a:ext>
            </a:extLst>
          </p:cNvPr>
          <p:cNvSpPr txBox="1"/>
          <p:nvPr/>
        </p:nvSpPr>
        <p:spPr>
          <a:xfrm>
            <a:off x="313266" y="5181139"/>
            <a:ext cx="8466667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222222"/>
                </a:solidFill>
                <a:effectLst/>
                <a:latin typeface="Harding"/>
              </a:rPr>
              <a:t>Exploiting genomics, genetics and chemistry to combat antibiotic resistance</a:t>
            </a:r>
          </a:p>
          <a:p>
            <a:pPr>
              <a:buNone/>
            </a:pPr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  <a:hlinkClick r:id="rId2"/>
              </a:rPr>
              <a:t>https://www.nature.com/articles/nrg1084</a:t>
            </a:r>
            <a:endParaRPr lang="en-US" sz="11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pPr>
              <a:buNone/>
            </a:pPr>
            <a:endParaRPr lang="en-US" sz="1100" dirty="0">
              <a:solidFill>
                <a:srgbClr val="222222"/>
              </a:solidFill>
              <a:latin typeface="-apple-system"/>
            </a:endParaRPr>
          </a:p>
          <a:p>
            <a:pPr fontAlgn="ctr"/>
            <a:r>
              <a:rPr lang="en-US" sz="1100" b="1" dirty="0">
                <a:effectLst/>
              </a:rPr>
              <a:t>Vancomycin drug resistance, an emerging threat to animal and public health</a:t>
            </a:r>
          </a:p>
          <a:p>
            <a:r>
              <a:rPr lang="en-US" sz="1100" dirty="0">
                <a:effectLst/>
                <a:hlinkClick r:id="rId3"/>
              </a:rPr>
              <a:t>https://www.frontiersin.org/journals/veterinary-science/articles/10.3389/fvets.2022.1010728/full</a:t>
            </a:r>
            <a:endParaRPr lang="en-US" sz="1100" dirty="0">
              <a:effectLst/>
            </a:endParaRPr>
          </a:p>
          <a:p>
            <a:endParaRPr lang="en-US" sz="1100" dirty="0"/>
          </a:p>
          <a:p>
            <a:r>
              <a:rPr lang="en-US" sz="1100" b="1" dirty="0">
                <a:effectLst/>
              </a:rPr>
              <a:t>A Bacterium's Borrowed Weapon</a:t>
            </a:r>
          </a:p>
          <a:p>
            <a:r>
              <a:rPr lang="en-US" sz="1100" dirty="0">
                <a:effectLst/>
                <a:hlinkClick r:id="rId4"/>
              </a:rPr>
              <a:t>https://www.science.org/content/article/bacteriums-borrowed-weapon</a:t>
            </a:r>
            <a:endParaRPr lang="en-US" sz="1100" dirty="0">
              <a:effectLst/>
            </a:endParaRPr>
          </a:p>
          <a:p>
            <a:endParaRPr lang="en-US" sz="1100" dirty="0">
              <a:effectLst/>
            </a:endParaRPr>
          </a:p>
          <a:p>
            <a:b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</a:br>
            <a:endParaRPr lang="en-US" sz="1100" dirty="0"/>
          </a:p>
        </p:txBody>
      </p:sp>
      <p:pic>
        <p:nvPicPr>
          <p:cNvPr id="10242" name="Picture 2" descr="Figure 1">
            <a:extLst>
              <a:ext uri="{FF2B5EF4-FFF2-40B4-BE49-F238E27FC236}">
                <a16:creationId xmlns:a16="http://schemas.microsoft.com/office/drawing/2014/main" id="{8A2591CB-53D2-FCF1-C7CD-16F746B8E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820" y="186914"/>
            <a:ext cx="5715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The development of acquired resistance; Vancomycin-resistant S. aureus... |  Download Scientific Diagram">
            <a:extLst>
              <a:ext uri="{FF2B5EF4-FFF2-40B4-BE49-F238E27FC236}">
                <a16:creationId xmlns:a16="http://schemas.microsoft.com/office/drawing/2014/main" id="{4A54D41A-8D9D-1891-6EDE-A57045DB4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701" y="3736974"/>
            <a:ext cx="5305743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B0AA97-C482-95E0-7E0D-4CA373173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325" y="1539875"/>
            <a:ext cx="4697942" cy="34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41BB-7121-D7AB-3EAD-C004CD0DF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Generation</a:t>
            </a:r>
          </a:p>
        </p:txBody>
      </p:sp>
      <p:pic>
        <p:nvPicPr>
          <p:cNvPr id="11266" name="Picture 2" descr="MasterPure Gram Positive DNA Purification Kit">
            <a:extLst>
              <a:ext uri="{FF2B5EF4-FFF2-40B4-BE49-F238E27FC236}">
                <a16:creationId xmlns:a16="http://schemas.microsoft.com/office/drawing/2014/main" id="{C2D8520E-3A3E-16B0-1277-5D415438B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33" y="365125"/>
            <a:ext cx="3572933" cy="35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5F8C21-F307-997A-77C1-DC04714441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7726853"/>
              </p:ext>
            </p:extLst>
          </p:nvPr>
        </p:nvGraphicFramePr>
        <p:xfrm>
          <a:off x="838200" y="1825625"/>
          <a:ext cx="242146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270" name="Picture 6" descr="By Assistant Lecturer Anfal I. Alawadi">
            <a:extLst>
              <a:ext uri="{FF2B5EF4-FFF2-40B4-BE49-F238E27FC236}">
                <a16:creationId xmlns:a16="http://schemas.microsoft.com/office/drawing/2014/main" id="{A8E8E84D-4C9C-FF22-7FC8-4B4CD99FD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945" y="2503170"/>
            <a:ext cx="2190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SeqCenter, LLC Logo">
            <a:extLst>
              <a:ext uri="{FF2B5EF4-FFF2-40B4-BE49-F238E27FC236}">
                <a16:creationId xmlns:a16="http://schemas.microsoft.com/office/drawing/2014/main" id="{3916EDA7-14E4-70E6-81CD-0F94E08B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498" y="4459392"/>
            <a:ext cx="2928621" cy="151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332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FA21-604C-07D2-E839-0498A9DF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Generation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77D678-B555-B364-03C6-EB76BD2F0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7" y="1513313"/>
            <a:ext cx="11546825" cy="4322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5BB5FF-0C5B-9B88-C8D4-976DD00FDB57}"/>
              </a:ext>
            </a:extLst>
          </p:cNvPr>
          <p:cNvSpPr txBox="1"/>
          <p:nvPr/>
        </p:nvSpPr>
        <p:spPr>
          <a:xfrm>
            <a:off x="1803401" y="6308209"/>
            <a:ext cx="10583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https://www.seqcenter.com/service/illumina-dna-sequencing/illumina-whole-genome-sequencing/</a:t>
            </a:r>
          </a:p>
        </p:txBody>
      </p:sp>
    </p:spTree>
    <p:extLst>
      <p:ext uri="{BB962C8B-B14F-4D97-AF65-F5344CB8AC3E}">
        <p14:creationId xmlns:p14="http://schemas.microsoft.com/office/powerpoint/2010/main" val="745063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6B0D-9A45-81C3-0211-30575EC6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8D31EB-0F5C-4A6F-AC36-2FE3C3A6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87" y="1690688"/>
            <a:ext cx="5596613" cy="4505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3C27F-DE54-4C04-5C47-7C8A6CCAB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608" y="365125"/>
            <a:ext cx="4419983" cy="719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62A62A-4FDD-B500-57D5-7C4062C2B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346" y="1690688"/>
            <a:ext cx="5084505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90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6FE5-51AE-CCAA-37CD-FC816ECE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(using raw data output from </a:t>
            </a:r>
            <a:r>
              <a:rPr lang="en-US" dirty="0" err="1"/>
              <a:t>SeqCenter</a:t>
            </a:r>
            <a:r>
              <a:rPr lang="en-US" dirty="0"/>
              <a:t>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4A704-D201-8048-92E4-7742D41AB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 output from </a:t>
            </a:r>
            <a:r>
              <a:rPr lang="en-US" dirty="0" err="1"/>
              <a:t>SeqCenter</a:t>
            </a:r>
            <a:r>
              <a:rPr lang="en-US" dirty="0"/>
              <a:t> and Analyze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Data evaluation and Quality Control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Genome Assembly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Genome Annotation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Comparative Genomics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Detecting Additional Features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r>
              <a:rPr lang="en-US" i="1" dirty="0"/>
              <a:t>You’ll be asked to complete scaffolding and reflection assignments along the way!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13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D5F7-C0C2-4782-969E-7AFE68C6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Essential Info 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6E133-2005-4EE5-955A-283E3FCD6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9009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Background in Environmental Science</a:t>
            </a:r>
          </a:p>
          <a:p>
            <a:pPr lvl="1"/>
            <a:r>
              <a:rPr lang="en-US"/>
              <a:t>BS Marshall University – Go Herd!</a:t>
            </a:r>
          </a:p>
          <a:p>
            <a:pPr lvl="1"/>
            <a:r>
              <a:rPr lang="en-US"/>
              <a:t>MS Yale School of Forestry and Environmental studies</a:t>
            </a:r>
          </a:p>
          <a:p>
            <a:r>
              <a:rPr lang="en-US"/>
              <a:t>PhD in Microbiology at Oregon State University</a:t>
            </a:r>
          </a:p>
          <a:p>
            <a:r>
              <a:rPr lang="en-US"/>
              <a:t>Postdoc (i.e., poorly paid researcher) at University of California, Merced for ~2 years</a:t>
            </a:r>
          </a:p>
          <a:p>
            <a:r>
              <a:rPr lang="en-US"/>
              <a:t>UVU since 2018 </a:t>
            </a:r>
          </a:p>
        </p:txBody>
      </p:sp>
      <p:pic>
        <p:nvPicPr>
          <p:cNvPr id="1026" name="Picture 2" descr="Lauren Brooks (@sciappalachian) / X">
            <a:extLst>
              <a:ext uri="{FF2B5EF4-FFF2-40B4-BE49-F238E27FC236}">
                <a16:creationId xmlns:a16="http://schemas.microsoft.com/office/drawing/2014/main" id="{23F16F85-7593-C22A-F7CC-1E5397B3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209" y="1712412"/>
            <a:ext cx="4577764" cy="457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46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C05DEA-CB04-318D-7A76-EE5AD0AC1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910" y="527950"/>
            <a:ext cx="2175178" cy="2753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5D14CC-4539-DC95-A3E0-172F25BA9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859" y="557760"/>
            <a:ext cx="3030060" cy="2643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B1DFCD-C2A4-FADA-CD3C-134D30EB0B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4" b="3015"/>
          <a:stretch/>
        </p:blipFill>
        <p:spPr>
          <a:xfrm>
            <a:off x="363756" y="448100"/>
            <a:ext cx="2129323" cy="2753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395684-B5DB-6E1D-9FEB-7F070BBF0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014" y="448099"/>
            <a:ext cx="2065041" cy="27533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401519-BD0B-477C-C776-FB3349B0D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599" y="3649587"/>
            <a:ext cx="4938528" cy="2926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6FF58-6A2E-4954-9D78-098EF2D8B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r>
              <a:rPr lang="en-US" sz="3200"/>
              <a:t>Other fun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F9820-28B7-4CEF-A26C-1535DC2BE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 lnSpcReduction="10000"/>
          </a:bodyPr>
          <a:lstStyle/>
          <a:p>
            <a:r>
              <a:rPr lang="en-US" sz="1800"/>
              <a:t>West Virginian</a:t>
            </a:r>
          </a:p>
          <a:p>
            <a:r>
              <a:rPr lang="en-US" sz="1800"/>
              <a:t>Chronically Injured Runner</a:t>
            </a:r>
          </a:p>
          <a:p>
            <a:r>
              <a:rPr lang="en-US" sz="1800"/>
              <a:t>Baker of anything with butter and sugar</a:t>
            </a:r>
          </a:p>
          <a:p>
            <a:r>
              <a:rPr lang="en-US" sz="1800"/>
              <a:t>Passionate about the environment</a:t>
            </a:r>
          </a:p>
          <a:p>
            <a:r>
              <a:rPr lang="en-US" sz="1800"/>
              <a:t>Always recruiting research students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25655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A8E32-7583-2A65-25E7-899AE3B5C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43" y="603521"/>
            <a:ext cx="2602175" cy="3296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Most importantly…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8138E-0D76-BA7F-7E41-FE05FFE7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97" r="3" b="3"/>
          <a:stretch/>
        </p:blipFill>
        <p:spPr>
          <a:xfrm>
            <a:off x="3594313" y="10"/>
            <a:ext cx="2987163" cy="43814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930E62-30AD-CF72-24BC-2A676CCB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32" r="-2" b="-2"/>
          <a:stretch/>
        </p:blipFill>
        <p:spPr>
          <a:xfrm>
            <a:off x="6517468" y="2435511"/>
            <a:ext cx="2931066" cy="4422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4377B7-79B5-743C-AADE-6190D4E291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32" r="11897" b="3"/>
          <a:stretch/>
        </p:blipFill>
        <p:spPr>
          <a:xfrm>
            <a:off x="9501552" y="-2"/>
            <a:ext cx="2690447" cy="4381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B9EC8-2EAE-4B7E-F802-C6732E0DAE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4" b="11258"/>
          <a:stretch/>
        </p:blipFill>
        <p:spPr>
          <a:xfrm>
            <a:off x="20" y="4438014"/>
            <a:ext cx="3636133" cy="241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6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E6D29-6E69-C7BE-ADB6-5F143EE9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History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2B918B-F43A-0E8F-1447-E92ABAC839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19127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744CB5-D134-4605-232A-6EC4735B1918}"/>
              </a:ext>
            </a:extLst>
          </p:cNvPr>
          <p:cNvSpPr txBox="1">
            <a:spLocks/>
          </p:cNvSpPr>
          <p:nvPr/>
        </p:nvSpPr>
        <p:spPr>
          <a:xfrm>
            <a:off x="990600" y="6311899"/>
            <a:ext cx="10515600" cy="656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/>
              <a:t>*Denotes individuals who (potentially) warrant authorship </a:t>
            </a:r>
          </a:p>
        </p:txBody>
      </p:sp>
    </p:spTree>
    <p:extLst>
      <p:ext uri="{BB962C8B-B14F-4D97-AF65-F5344CB8AC3E}">
        <p14:creationId xmlns:p14="http://schemas.microsoft.com/office/powerpoint/2010/main" val="3655008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0192-17ED-AE56-410B-42ED2397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Concept 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5ACAE-E7D7-9B07-CE56-54D0B537767F}"/>
              </a:ext>
            </a:extLst>
          </p:cNvPr>
          <p:cNvSpPr txBox="1"/>
          <p:nvPr/>
        </p:nvSpPr>
        <p:spPr>
          <a:xfrm>
            <a:off x="169333" y="5569002"/>
            <a:ext cx="9220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400" b="0" i="0" dirty="0">
                <a:solidFill>
                  <a:srgbClr val="2E2E2E"/>
                </a:solidFill>
                <a:effectLst/>
                <a:latin typeface="helvetica" panose="020B0604020202020204" pitchFamily="34" charset="0"/>
              </a:rPr>
              <a:t>Assessing the Risk of Antibiotic Resistance Transmission from the Environment to Humans: Non-Direct Proportionality between Abundance and Risk</a:t>
            </a:r>
          </a:p>
          <a:p>
            <a:pPr>
              <a:buNone/>
            </a:pPr>
            <a:r>
              <a:rPr lang="en-US" sz="1400" dirty="0">
                <a:hlinkClick r:id="rId2"/>
              </a:rPr>
              <a:t>https://www.cell.com/trends/microbiology/fulltext/S0966-842X(16)30191-3</a:t>
            </a:r>
            <a:endParaRPr lang="en-US" sz="1400" dirty="0"/>
          </a:p>
          <a:p>
            <a:pPr>
              <a:buNone/>
            </a:pP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B2802A-2803-FB3C-E7CE-1D29AE284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75872"/>
            <a:ext cx="6598549" cy="53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70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83E6D-EAF9-E362-AFBC-F1EB16A51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189518-6A91-22EE-C9B2-0BC46EC5C121}"/>
              </a:ext>
            </a:extLst>
          </p:cNvPr>
          <p:cNvSpPr txBox="1"/>
          <p:nvPr/>
        </p:nvSpPr>
        <p:spPr>
          <a:xfrm>
            <a:off x="160852" y="5739532"/>
            <a:ext cx="9220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200" b="0" i="0" dirty="0">
                <a:solidFill>
                  <a:srgbClr val="2E2E2E"/>
                </a:solidFill>
                <a:effectLst/>
                <a:latin typeface="helvetica" panose="020B0604020202020204" pitchFamily="34" charset="0"/>
              </a:rPr>
              <a:t>Antimicrobial resistance in Bacillus-based biopesticide products</a:t>
            </a:r>
          </a:p>
          <a:p>
            <a:r>
              <a:rPr lang="en-US" sz="1200" dirty="0">
                <a:hlinkClick r:id="rId2"/>
              </a:rPr>
              <a:t>https://www.microbiologyresearch.org/content/journal/micro/10.1099/mic.0.001074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Genomic Sequence Analysis of Methicillin- and Carbapenem-Resistant Bacteria Isolated from Raw Sewage</a:t>
            </a:r>
          </a:p>
          <a:p>
            <a:r>
              <a:rPr lang="en-US" sz="1200" dirty="0">
                <a:hlinkClick r:id="rId3"/>
              </a:rPr>
              <a:t>https://journals.asm.org/doi/full/10.1128/spectrum.00128-21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4262F8-F38F-309B-D1AD-5DDAC5ACF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047" y="2337669"/>
            <a:ext cx="8144962" cy="3401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8780C3-0AC5-8CFF-198C-58DF26F59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192" y="221425"/>
            <a:ext cx="8366673" cy="220850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6135D00-84A3-E3D6-7A1B-B2689ECFC3CE}"/>
              </a:ext>
            </a:extLst>
          </p:cNvPr>
          <p:cNvSpPr txBox="1">
            <a:spLocks/>
          </p:cNvSpPr>
          <p:nvPr/>
        </p:nvSpPr>
        <p:spPr>
          <a:xfrm>
            <a:off x="160852" y="470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Concept Formation</a:t>
            </a:r>
          </a:p>
        </p:txBody>
      </p:sp>
    </p:spTree>
    <p:extLst>
      <p:ext uri="{BB962C8B-B14F-4D97-AF65-F5344CB8AC3E}">
        <p14:creationId xmlns:p14="http://schemas.microsoft.com/office/powerpoint/2010/main" val="2926422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494D9-8CB6-B51F-4BE2-7F417D1A2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60" y="2036423"/>
            <a:ext cx="4211320" cy="4351338"/>
          </a:xfrm>
        </p:spPr>
        <p:txBody>
          <a:bodyPr/>
          <a:lstStyle/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Do we observe “environmental bacteria” in our built environment that could act as reservoirs/carriers/vectors of genes of interest?</a:t>
            </a:r>
          </a:p>
          <a:p>
            <a:pPr lvl="1"/>
            <a:r>
              <a:rPr lang="en-US" dirty="0"/>
              <a:t>Are these bacteria capable of exchanging these genes of interest with pathogenic species?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2D3E0B-095A-D9F6-8FFC-BF49F57DAF64}"/>
              </a:ext>
            </a:extLst>
          </p:cNvPr>
          <p:cNvSpPr txBox="1">
            <a:spLocks/>
          </p:cNvSpPr>
          <p:nvPr/>
        </p:nvSpPr>
        <p:spPr>
          <a:xfrm>
            <a:off x="160852" y="470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Pre-2021: </a:t>
            </a:r>
            <a:br>
              <a:rPr lang="en-US" sz="3600"/>
            </a:br>
            <a:r>
              <a:rPr lang="en-US" sz="3600"/>
              <a:t>Concept Formation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24C9E-A51E-2B94-B34C-DA0EE0135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60" y="175872"/>
            <a:ext cx="6598549" cy="53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77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4002-0DD1-4782-4AEE-587724D6D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85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Background information: Bacterial Genome Evolution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6B23FDD-75E4-0862-334D-8A3AD9D77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66" y="1162368"/>
            <a:ext cx="4507653" cy="450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y prokaryotes have pangenomes | Nature Microbiology">
            <a:extLst>
              <a:ext uri="{FF2B5EF4-FFF2-40B4-BE49-F238E27FC236}">
                <a16:creationId xmlns:a16="http://schemas.microsoft.com/office/drawing/2014/main" id="{D0836A0C-2EC9-E9C1-8F15-4A2F2848C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8" y="1054577"/>
            <a:ext cx="5170420" cy="49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DE2B0-284E-6659-73CE-3CEF8819E3B9}"/>
              </a:ext>
            </a:extLst>
          </p:cNvPr>
          <p:cNvSpPr txBox="1"/>
          <p:nvPr/>
        </p:nvSpPr>
        <p:spPr>
          <a:xfrm>
            <a:off x="457200" y="5946858"/>
            <a:ext cx="60960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222222"/>
                </a:solidFill>
                <a:effectLst/>
                <a:latin typeface="Harding"/>
              </a:rPr>
              <a:t>Why prokaryotes have pangenomes</a:t>
            </a:r>
          </a:p>
          <a:p>
            <a:pPr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  <a:hlinkClick r:id="rId4"/>
              </a:rPr>
              <a:t>https://www.nature.com/articles/nmicrobiol201740</a:t>
            </a:r>
            <a:endParaRPr lang="en-US" b="0" i="0" dirty="0">
              <a:solidFill>
                <a:srgbClr val="222222"/>
              </a:solidFill>
              <a:effectLst/>
              <a:latin typeface="-apple-system"/>
            </a:endParaRPr>
          </a:p>
          <a:p>
            <a:pPr>
              <a:buNone/>
            </a:pPr>
            <a:b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28B58-CEC0-B09D-3B93-FE51607121BD}"/>
              </a:ext>
            </a:extLst>
          </p:cNvPr>
          <p:cNvSpPr txBox="1"/>
          <p:nvPr/>
        </p:nvSpPr>
        <p:spPr>
          <a:xfrm>
            <a:off x="5977466" y="584233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buNone/>
            </a:pPr>
            <a:r>
              <a:rPr lang="en-US" sz="1200" b="1" dirty="0">
                <a:effectLst/>
              </a:rPr>
              <a:t>Dissemination of Antimicrobial Resistance in Microbial Ecosystems through Horizontal Gene Transfer</a:t>
            </a:r>
          </a:p>
          <a:p>
            <a:pPr>
              <a:buNone/>
            </a:pPr>
            <a:br>
              <a:rPr lang="en-US" sz="1200" dirty="0">
                <a:effectLst/>
              </a:rPr>
            </a:br>
            <a:r>
              <a:rPr lang="en-US" sz="1200" dirty="0">
                <a:effectLst/>
                <a:hlinkClick r:id="rId5"/>
              </a:rPr>
              <a:t>https://www.frontiersin.org/journals/microbiology/articles/10.3389/fmicb.2016.00173/full</a:t>
            </a:r>
            <a:endParaRPr lang="en-US" sz="1200" dirty="0">
              <a:effectLst/>
            </a:endParaRPr>
          </a:p>
          <a:p>
            <a:pPr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25844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ea2b65f-2f5e-440e-b025-dfdfafd8e097}" enabled="0" method="" siteId="{1ea2b65f-2f5e-440e-b025-dfdfafd8e09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545</Words>
  <Application>Microsoft Office PowerPoint</Application>
  <PresentationFormat>Widescreen</PresentationFormat>
  <Paragraphs>96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-apple-system</vt:lpstr>
      <vt:lpstr>Aptos</vt:lpstr>
      <vt:lpstr>Aptos Display</vt:lpstr>
      <vt:lpstr>Arial</vt:lpstr>
      <vt:lpstr>Harding</vt:lpstr>
      <vt:lpstr>helvetica</vt:lpstr>
      <vt:lpstr>Office Theme</vt:lpstr>
      <vt:lpstr>Bioinformatics Capstone</vt:lpstr>
      <vt:lpstr>Essential Info About Me</vt:lpstr>
      <vt:lpstr>Other fun facts</vt:lpstr>
      <vt:lpstr>Most importantly…</vt:lpstr>
      <vt:lpstr>Project History</vt:lpstr>
      <vt:lpstr>Concept Formation</vt:lpstr>
      <vt:lpstr>PowerPoint Presentation</vt:lpstr>
      <vt:lpstr>PowerPoint Presentation</vt:lpstr>
      <vt:lpstr>Background information: Bacterial Genome Evolution</vt:lpstr>
      <vt:lpstr>Bacterial Isolation</vt:lpstr>
      <vt:lpstr>Bacterial Isolation</vt:lpstr>
      <vt:lpstr>Bacterial Isolation</vt:lpstr>
      <vt:lpstr>Project Cancellation</vt:lpstr>
      <vt:lpstr>Sequence Generation</vt:lpstr>
      <vt:lpstr>Sequence Generation</vt:lpstr>
      <vt:lpstr>Output:</vt:lpstr>
      <vt:lpstr>Your Tasks (using raw data output from SeqCenter):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Lauren Brooks</dc:creator>
  <cp:lastModifiedBy>Lauren Brooks</cp:lastModifiedBy>
  <cp:revision>1</cp:revision>
  <dcterms:created xsi:type="dcterms:W3CDTF">2026-01-07T14:41:30Z</dcterms:created>
  <dcterms:modified xsi:type="dcterms:W3CDTF">2026-01-07T15:31:56Z</dcterms:modified>
</cp:coreProperties>
</file>